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71" r:id="rId6"/>
    <p:sldId id="257" r:id="rId7"/>
    <p:sldId id="266" r:id="rId8"/>
    <p:sldId id="288" r:id="rId9"/>
    <p:sldId id="3509" r:id="rId10"/>
    <p:sldId id="270" r:id="rId11"/>
    <p:sldId id="281" r:id="rId12"/>
    <p:sldId id="273" r:id="rId13"/>
    <p:sldId id="274" r:id="rId14"/>
    <p:sldId id="275" r:id="rId15"/>
    <p:sldId id="282" r:id="rId16"/>
    <p:sldId id="279" r:id="rId17"/>
    <p:sldId id="283" r:id="rId18"/>
    <p:sldId id="280" r:id="rId19"/>
    <p:sldId id="284" r:id="rId20"/>
    <p:sldId id="259" r:id="rId21"/>
    <p:sldId id="260" r:id="rId22"/>
    <p:sldId id="264" r:id="rId23"/>
    <p:sldId id="267" r:id="rId24"/>
    <p:sldId id="285" r:id="rId25"/>
    <p:sldId id="263" r:id="rId26"/>
    <p:sldId id="262" r:id="rId27"/>
    <p:sldId id="268" r:id="rId28"/>
    <p:sldId id="269" r:id="rId29"/>
    <p:sldId id="265" r:id="rId30"/>
    <p:sldId id="286" r:id="rId31"/>
    <p:sldId id="287" r:id="rId32"/>
  </p:sldIdLst>
  <p:sldSz cx="12192000" cy="6858000"/>
  <p:notesSz cx="987266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3E"/>
    <a:srgbClr val="066739"/>
    <a:srgbClr val="008F3E"/>
    <a:srgbClr val="F4D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04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im, Sadiya" userId="c5171c4a-dfa4-41b5-97d3-5bbe8b9adfc5" providerId="ADAL" clId="{52FC82D3-2C51-4C03-B15E-B09023013D6C}"/>
    <pc:docChg chg="modSld">
      <pc:chgData name="Salim, Sadiya" userId="c5171c4a-dfa4-41b5-97d3-5bbe8b9adfc5" providerId="ADAL" clId="{52FC82D3-2C51-4C03-B15E-B09023013D6C}" dt="2024-10-14T09:46:04.788" v="0"/>
      <pc:docMkLst>
        <pc:docMk/>
      </pc:docMkLst>
      <pc:sldChg chg="modSp">
        <pc:chgData name="Salim, Sadiya" userId="c5171c4a-dfa4-41b5-97d3-5bbe8b9adfc5" providerId="ADAL" clId="{52FC82D3-2C51-4C03-B15E-B09023013D6C}" dt="2024-10-14T09:46:04.788" v="0"/>
        <pc:sldMkLst>
          <pc:docMk/>
          <pc:sldMk cId="630582293" sldId="274"/>
        </pc:sldMkLst>
        <pc:picChg chg="mod">
          <ac:chgData name="Salim, Sadiya" userId="c5171c4a-dfa4-41b5-97d3-5bbe8b9adfc5" providerId="ADAL" clId="{52FC82D3-2C51-4C03-B15E-B09023013D6C}" dt="2024-10-14T09:46:04.788" v="0"/>
          <ac:picMkLst>
            <pc:docMk/>
            <pc:sldMk cId="630582293" sldId="274"/>
            <ac:picMk id="6" creationId="{57CAAAA6-D677-2419-6E42-B6F41223262F}"/>
          </ac:picMkLst>
        </pc:picChg>
      </pc:sldChg>
    </pc:docChg>
  </pc:docChgLst>
  <pc:docChgLst>
    <pc:chgData name="Beaumont, Rowan" userId="2ad01d78-4eda-4def-9c12-40a0b2d8a64b" providerId="ADAL" clId="{1E8D820D-C88F-4C0D-9B5E-83295BEF6489}"/>
    <pc:docChg chg="undo custSel addSld modSld modNotesMaster">
      <pc:chgData name="Beaumont, Rowan" userId="2ad01d78-4eda-4def-9c12-40a0b2d8a64b" providerId="ADAL" clId="{1E8D820D-C88F-4C0D-9B5E-83295BEF6489}" dt="2024-10-23T14:10:04.337" v="2200" actId="1076"/>
      <pc:docMkLst>
        <pc:docMk/>
      </pc:docMkLst>
      <pc:sldChg chg="addSp delSp modSp mod setBg modNotesTx">
        <pc:chgData name="Beaumont, Rowan" userId="2ad01d78-4eda-4def-9c12-40a0b2d8a64b" providerId="ADAL" clId="{1E8D820D-C88F-4C0D-9B5E-83295BEF6489}" dt="2024-10-14T09:22:20.676" v="638"/>
        <pc:sldMkLst>
          <pc:docMk/>
          <pc:sldMk cId="3355435226" sldId="256"/>
        </pc:sldMkLst>
        <pc:picChg chg="add mod modCrop">
          <ac:chgData name="Beaumont, Rowan" userId="2ad01d78-4eda-4def-9c12-40a0b2d8a64b" providerId="ADAL" clId="{1E8D820D-C88F-4C0D-9B5E-83295BEF6489}" dt="2024-10-14T09:22:04.781" v="637" actId="1076"/>
          <ac:picMkLst>
            <pc:docMk/>
            <pc:sldMk cId="3355435226" sldId="256"/>
            <ac:picMk id="9" creationId="{743DD45D-B5EE-25EE-5F4E-0359B74B2066}"/>
          </ac:picMkLst>
        </pc:picChg>
        <pc:picChg chg="del">
          <ac:chgData name="Beaumont, Rowan" userId="2ad01d78-4eda-4def-9c12-40a0b2d8a64b" providerId="ADAL" clId="{1E8D820D-C88F-4C0D-9B5E-83295BEF6489}" dt="2024-10-14T09:21:50.824" v="634" actId="478"/>
          <ac:picMkLst>
            <pc:docMk/>
            <pc:sldMk cId="3355435226" sldId="256"/>
            <ac:picMk id="15" creationId="{B2397D08-BBF9-340E-B4A0-0F8041F2B9D3}"/>
          </ac:picMkLst>
        </pc:picChg>
      </pc:sldChg>
      <pc:sldChg chg="modNotesTx">
        <pc:chgData name="Beaumont, Rowan" userId="2ad01d78-4eda-4def-9c12-40a0b2d8a64b" providerId="ADAL" clId="{1E8D820D-C88F-4C0D-9B5E-83295BEF6489}" dt="2024-10-15T07:32:29.794" v="1034" actId="20577"/>
        <pc:sldMkLst>
          <pc:docMk/>
          <pc:sldMk cId="3022653534" sldId="257"/>
        </pc:sldMkLst>
      </pc:sldChg>
      <pc:sldChg chg="modNotesTx">
        <pc:chgData name="Beaumont, Rowan" userId="2ad01d78-4eda-4def-9c12-40a0b2d8a64b" providerId="ADAL" clId="{1E8D820D-C88F-4C0D-9B5E-83295BEF6489}" dt="2024-10-14T09:34:16.513" v="813" actId="20577"/>
        <pc:sldMkLst>
          <pc:docMk/>
          <pc:sldMk cId="947687007" sldId="259"/>
        </pc:sldMkLst>
      </pc:sldChg>
      <pc:sldChg chg="modNotesTx">
        <pc:chgData name="Beaumont, Rowan" userId="2ad01d78-4eda-4def-9c12-40a0b2d8a64b" providerId="ADAL" clId="{1E8D820D-C88F-4C0D-9B5E-83295BEF6489}" dt="2024-10-14T09:33:32.435" v="752" actId="20577"/>
        <pc:sldMkLst>
          <pc:docMk/>
          <pc:sldMk cId="579764867" sldId="260"/>
        </pc:sldMkLst>
      </pc:sldChg>
      <pc:sldChg chg="modNotesTx">
        <pc:chgData name="Beaumont, Rowan" userId="2ad01d78-4eda-4def-9c12-40a0b2d8a64b" providerId="ADAL" clId="{1E8D820D-C88F-4C0D-9B5E-83295BEF6489}" dt="2024-10-09T11:55:58.164" v="500" actId="20577"/>
        <pc:sldMkLst>
          <pc:docMk/>
          <pc:sldMk cId="1480611292" sldId="262"/>
        </pc:sldMkLst>
      </pc:sldChg>
      <pc:sldChg chg="modNotesTx">
        <pc:chgData name="Beaumont, Rowan" userId="2ad01d78-4eda-4def-9c12-40a0b2d8a64b" providerId="ADAL" clId="{1E8D820D-C88F-4C0D-9B5E-83295BEF6489}" dt="2024-10-09T11:55:42.006" v="454" actId="20577"/>
        <pc:sldMkLst>
          <pc:docMk/>
          <pc:sldMk cId="4046797414" sldId="263"/>
        </pc:sldMkLst>
      </pc:sldChg>
      <pc:sldChg chg="modNotesTx">
        <pc:chgData name="Beaumont, Rowan" userId="2ad01d78-4eda-4def-9c12-40a0b2d8a64b" providerId="ADAL" clId="{1E8D820D-C88F-4C0D-9B5E-83295BEF6489}" dt="2024-10-14T09:35:14.853" v="954" actId="20577"/>
        <pc:sldMkLst>
          <pc:docMk/>
          <pc:sldMk cId="1804067564" sldId="266"/>
        </pc:sldMkLst>
      </pc:sldChg>
      <pc:sldChg chg="modSp mod modNotesTx">
        <pc:chgData name="Beaumont, Rowan" userId="2ad01d78-4eda-4def-9c12-40a0b2d8a64b" providerId="ADAL" clId="{1E8D820D-C88F-4C0D-9B5E-83295BEF6489}" dt="2024-10-14T09:32:58.273" v="659" actId="20577"/>
        <pc:sldMkLst>
          <pc:docMk/>
          <pc:sldMk cId="2786982911" sldId="267"/>
        </pc:sldMkLst>
        <pc:spChg chg="mod">
          <ac:chgData name="Beaumont, Rowan" userId="2ad01d78-4eda-4def-9c12-40a0b2d8a64b" providerId="ADAL" clId="{1E8D820D-C88F-4C0D-9B5E-83295BEF6489}" dt="2024-10-14T09:32:42.933" v="650" actId="20577"/>
          <ac:spMkLst>
            <pc:docMk/>
            <pc:sldMk cId="2786982911" sldId="267"/>
            <ac:spMk id="2" creationId="{64FBF7DC-5BCE-A160-9061-8715D95758A5}"/>
          </ac:spMkLst>
        </pc:spChg>
      </pc:sldChg>
      <pc:sldChg chg="modNotesTx">
        <pc:chgData name="Beaumont, Rowan" userId="2ad01d78-4eda-4def-9c12-40a0b2d8a64b" providerId="ADAL" clId="{1E8D820D-C88F-4C0D-9B5E-83295BEF6489}" dt="2024-10-09T11:57:28.798" v="513" actId="20577"/>
        <pc:sldMkLst>
          <pc:docMk/>
          <pc:sldMk cId="203375200" sldId="268"/>
        </pc:sldMkLst>
      </pc:sldChg>
      <pc:sldChg chg="modNotesTx">
        <pc:chgData name="Beaumont, Rowan" userId="2ad01d78-4eda-4def-9c12-40a0b2d8a64b" providerId="ADAL" clId="{1E8D820D-C88F-4C0D-9B5E-83295BEF6489}" dt="2024-10-09T11:59:32.719" v="629" actId="20577"/>
        <pc:sldMkLst>
          <pc:docMk/>
          <pc:sldMk cId="707122947" sldId="269"/>
        </pc:sldMkLst>
      </pc:sldChg>
      <pc:sldChg chg="modNotesTx">
        <pc:chgData name="Beaumont, Rowan" userId="2ad01d78-4eda-4def-9c12-40a0b2d8a64b" providerId="ADAL" clId="{1E8D820D-C88F-4C0D-9B5E-83295BEF6489}" dt="2024-10-14T09:34:41.924" v="815" actId="20577"/>
        <pc:sldMkLst>
          <pc:docMk/>
          <pc:sldMk cId="3069861198" sldId="271"/>
        </pc:sldMkLst>
      </pc:sldChg>
      <pc:sldChg chg="modNotesTx">
        <pc:chgData name="Beaumont, Rowan" userId="2ad01d78-4eda-4def-9c12-40a0b2d8a64b" providerId="ADAL" clId="{1E8D820D-C88F-4C0D-9B5E-83295BEF6489}" dt="2024-10-15T07:34:08.349" v="1329" actId="20577"/>
        <pc:sldMkLst>
          <pc:docMk/>
          <pc:sldMk cId="3914121086" sldId="273"/>
        </pc:sldMkLst>
      </pc:sldChg>
      <pc:sldChg chg="modNotesTx">
        <pc:chgData name="Beaumont, Rowan" userId="2ad01d78-4eda-4def-9c12-40a0b2d8a64b" providerId="ADAL" clId="{1E8D820D-C88F-4C0D-9B5E-83295BEF6489}" dt="2024-10-15T07:34:27.319" v="1400" actId="20577"/>
        <pc:sldMkLst>
          <pc:docMk/>
          <pc:sldMk cId="630582293" sldId="274"/>
        </pc:sldMkLst>
      </pc:sldChg>
      <pc:sldChg chg="modNotesTx">
        <pc:chgData name="Beaumont, Rowan" userId="2ad01d78-4eda-4def-9c12-40a0b2d8a64b" providerId="ADAL" clId="{1E8D820D-C88F-4C0D-9B5E-83295BEF6489}" dt="2024-10-15T07:34:45.408" v="1496" actId="20577"/>
        <pc:sldMkLst>
          <pc:docMk/>
          <pc:sldMk cId="2806969466" sldId="275"/>
        </pc:sldMkLst>
      </pc:sldChg>
      <pc:sldChg chg="addSp delSp modSp mod delAnim modAnim modNotesTx">
        <pc:chgData name="Beaumont, Rowan" userId="2ad01d78-4eda-4def-9c12-40a0b2d8a64b" providerId="ADAL" clId="{1E8D820D-C88F-4C0D-9B5E-83295BEF6489}" dt="2024-10-14T09:31:43.459" v="645" actId="20577"/>
        <pc:sldMkLst>
          <pc:docMk/>
          <pc:sldMk cId="463226916" sldId="279"/>
        </pc:sldMkLst>
        <pc:picChg chg="add del mod">
          <ac:chgData name="Beaumont, Rowan" userId="2ad01d78-4eda-4def-9c12-40a0b2d8a64b" providerId="ADAL" clId="{1E8D820D-C88F-4C0D-9B5E-83295BEF6489}" dt="2024-10-14T09:23:12.851" v="641" actId="478"/>
          <ac:picMkLst>
            <pc:docMk/>
            <pc:sldMk cId="463226916" sldId="279"/>
            <ac:picMk id="2" creationId="{C5507698-5B20-D8A6-13A0-C74AFFF034D9}"/>
          </ac:picMkLst>
        </pc:picChg>
        <pc:picChg chg="del">
          <ac:chgData name="Beaumont, Rowan" userId="2ad01d78-4eda-4def-9c12-40a0b2d8a64b" providerId="ADAL" clId="{1E8D820D-C88F-4C0D-9B5E-83295BEF6489}" dt="2024-10-14T09:31:29.268" v="642" actId="478"/>
          <ac:picMkLst>
            <pc:docMk/>
            <pc:sldMk cId="463226916" sldId="279"/>
            <ac:picMk id="3" creationId="{917C2119-0161-3558-0CFC-331AF6A0A6F8}"/>
          </ac:picMkLst>
        </pc:picChg>
        <pc:picChg chg="add mod">
          <ac:chgData name="Beaumont, Rowan" userId="2ad01d78-4eda-4def-9c12-40a0b2d8a64b" providerId="ADAL" clId="{1E8D820D-C88F-4C0D-9B5E-83295BEF6489}" dt="2024-10-14T09:31:41.220" v="643"/>
          <ac:picMkLst>
            <pc:docMk/>
            <pc:sldMk cId="463226916" sldId="279"/>
            <ac:picMk id="4" creationId="{5E43C684-A948-3998-D6E7-9DD097C99C26}"/>
          </ac:picMkLst>
        </pc:picChg>
      </pc:sldChg>
      <pc:sldChg chg="modNotesTx">
        <pc:chgData name="Beaumont, Rowan" userId="2ad01d78-4eda-4def-9c12-40a0b2d8a64b" providerId="ADAL" clId="{1E8D820D-C88F-4C0D-9B5E-83295BEF6489}" dt="2024-10-15T07:36:02.207" v="1738" actId="20577"/>
        <pc:sldMkLst>
          <pc:docMk/>
          <pc:sldMk cId="3652285466" sldId="285"/>
        </pc:sldMkLst>
      </pc:sldChg>
      <pc:sldChg chg="modNotesTx">
        <pc:chgData name="Beaumont, Rowan" userId="2ad01d78-4eda-4def-9c12-40a0b2d8a64b" providerId="ADAL" clId="{1E8D820D-C88F-4C0D-9B5E-83295BEF6489}" dt="2024-10-15T07:39:42.276" v="2140" actId="20577"/>
        <pc:sldMkLst>
          <pc:docMk/>
          <pc:sldMk cId="319682447" sldId="286"/>
        </pc:sldMkLst>
      </pc:sldChg>
      <pc:sldChg chg="modNotesTx">
        <pc:chgData name="Beaumont, Rowan" userId="2ad01d78-4eda-4def-9c12-40a0b2d8a64b" providerId="ADAL" clId="{1E8D820D-C88F-4C0D-9B5E-83295BEF6489}" dt="2024-10-15T07:39:17.415" v="2046"/>
        <pc:sldMkLst>
          <pc:docMk/>
          <pc:sldMk cId="3430769865" sldId="287"/>
        </pc:sldMkLst>
      </pc:sldChg>
      <pc:sldChg chg="addSp delSp modSp add mod modNotesTx">
        <pc:chgData name="Beaumont, Rowan" userId="2ad01d78-4eda-4def-9c12-40a0b2d8a64b" providerId="ADAL" clId="{1E8D820D-C88F-4C0D-9B5E-83295BEF6489}" dt="2024-10-15T07:33:01.735" v="1107" actId="20577"/>
        <pc:sldMkLst>
          <pc:docMk/>
          <pc:sldMk cId="4137566672" sldId="288"/>
        </pc:sldMkLst>
        <pc:spChg chg="del mod">
          <ac:chgData name="Beaumont, Rowan" userId="2ad01d78-4eda-4def-9c12-40a0b2d8a64b" providerId="ADAL" clId="{1E8D820D-C88F-4C0D-9B5E-83295BEF6489}" dt="2024-10-01T15:11:56.319" v="152" actId="478"/>
          <ac:spMkLst>
            <pc:docMk/>
            <pc:sldMk cId="4137566672" sldId="288"/>
            <ac:spMk id="2" creationId="{73D314B5-FD4F-152A-43CE-26F0F852E233}"/>
          </ac:spMkLst>
        </pc:spChg>
        <pc:picChg chg="add">
          <ac:chgData name="Beaumont, Rowan" userId="2ad01d78-4eda-4def-9c12-40a0b2d8a64b" providerId="ADAL" clId="{1E8D820D-C88F-4C0D-9B5E-83295BEF6489}" dt="2024-10-01T15:12:39.072" v="153"/>
          <ac:picMkLst>
            <pc:docMk/>
            <pc:sldMk cId="4137566672" sldId="288"/>
            <ac:picMk id="1026" creationId="{0DB9DDB7-0995-26A9-1251-B80B9707A52E}"/>
          </ac:picMkLst>
        </pc:picChg>
        <pc:picChg chg="del">
          <ac:chgData name="Beaumont, Rowan" userId="2ad01d78-4eda-4def-9c12-40a0b2d8a64b" providerId="ADAL" clId="{1E8D820D-C88F-4C0D-9B5E-83295BEF6489}" dt="2024-10-01T15:11:48.758" v="124" actId="478"/>
          <ac:picMkLst>
            <pc:docMk/>
            <pc:sldMk cId="4137566672" sldId="288"/>
            <ac:picMk id="10242" creationId="{A40C99D4-09BF-8AC7-B0EA-72C3D9A77D24}"/>
          </ac:picMkLst>
        </pc:picChg>
      </pc:sldChg>
      <pc:sldChg chg="addSp delSp modSp add mod setBg modNotesTx">
        <pc:chgData name="Beaumont, Rowan" userId="2ad01d78-4eda-4def-9c12-40a0b2d8a64b" providerId="ADAL" clId="{1E8D820D-C88F-4C0D-9B5E-83295BEF6489}" dt="2024-10-23T14:10:04.337" v="2200" actId="1076"/>
        <pc:sldMkLst>
          <pc:docMk/>
          <pc:sldMk cId="913988113" sldId="3509"/>
        </pc:sldMkLst>
        <pc:spChg chg="del mod">
          <ac:chgData name="Beaumont, Rowan" userId="2ad01d78-4eda-4def-9c12-40a0b2d8a64b" providerId="ADAL" clId="{1E8D820D-C88F-4C0D-9B5E-83295BEF6489}" dt="2024-10-14T11:33:54.812" v="960" actId="478"/>
          <ac:spMkLst>
            <pc:docMk/>
            <pc:sldMk cId="913988113" sldId="3509"/>
            <ac:spMk id="2" creationId="{E3115DB5-B41A-1085-595D-833A1F89F824}"/>
          </ac:spMkLst>
        </pc:spChg>
        <pc:spChg chg="add mod">
          <ac:chgData name="Beaumont, Rowan" userId="2ad01d78-4eda-4def-9c12-40a0b2d8a64b" providerId="ADAL" clId="{1E8D820D-C88F-4C0D-9B5E-83295BEF6489}" dt="2024-10-23T14:09:49.743" v="2196" actId="1038"/>
          <ac:spMkLst>
            <pc:docMk/>
            <pc:sldMk cId="913988113" sldId="3509"/>
            <ac:spMk id="2" creationId="{FBDE3A79-1A26-0C3E-1883-FA909A175705}"/>
          </ac:spMkLst>
        </pc:spChg>
        <pc:spChg chg="add del mod">
          <ac:chgData name="Beaumont, Rowan" userId="2ad01d78-4eda-4def-9c12-40a0b2d8a64b" providerId="ADAL" clId="{1E8D820D-C88F-4C0D-9B5E-83295BEF6489}" dt="2024-10-14T11:33:57.065" v="961" actId="478"/>
          <ac:spMkLst>
            <pc:docMk/>
            <pc:sldMk cId="913988113" sldId="3509"/>
            <ac:spMk id="4" creationId="{59097BAA-6D34-F4B0-1054-9970816D4CF9}"/>
          </ac:spMkLst>
        </pc:spChg>
        <pc:spChg chg="del">
          <ac:chgData name="Beaumont, Rowan" userId="2ad01d78-4eda-4def-9c12-40a0b2d8a64b" providerId="ADAL" clId="{1E8D820D-C88F-4C0D-9B5E-83295BEF6489}" dt="2024-10-14T11:33:54.812" v="960" actId="478"/>
          <ac:spMkLst>
            <pc:docMk/>
            <pc:sldMk cId="913988113" sldId="3509"/>
            <ac:spMk id="9" creationId="{869F2E0E-F3E2-31DD-9F23-0207CC60C085}"/>
          </ac:spMkLst>
        </pc:spChg>
        <pc:spChg chg="del">
          <ac:chgData name="Beaumont, Rowan" userId="2ad01d78-4eda-4def-9c12-40a0b2d8a64b" providerId="ADAL" clId="{1E8D820D-C88F-4C0D-9B5E-83295BEF6489}" dt="2024-10-23T14:08:52.108" v="2143" actId="478"/>
          <ac:spMkLst>
            <pc:docMk/>
            <pc:sldMk cId="913988113" sldId="3509"/>
            <ac:spMk id="11" creationId="{FBDE3A79-1A26-0C3E-1883-FA909A175705}"/>
          </ac:spMkLst>
        </pc:spChg>
        <pc:picChg chg="add mod ord">
          <ac:chgData name="Beaumont, Rowan" userId="2ad01d78-4eda-4def-9c12-40a0b2d8a64b" providerId="ADAL" clId="{1E8D820D-C88F-4C0D-9B5E-83295BEF6489}" dt="2024-10-23T14:09:59.285" v="2198" actId="14100"/>
          <ac:picMkLst>
            <pc:docMk/>
            <pc:sldMk cId="913988113" sldId="3509"/>
            <ac:picMk id="4" creationId="{72125CAE-2581-FDB7-CD63-87A60CCBB6FE}"/>
          </ac:picMkLst>
        </pc:picChg>
        <pc:picChg chg="mod">
          <ac:chgData name="Beaumont, Rowan" userId="2ad01d78-4eda-4def-9c12-40a0b2d8a64b" providerId="ADAL" clId="{1E8D820D-C88F-4C0D-9B5E-83295BEF6489}" dt="2024-10-23T14:10:04.337" v="2200" actId="1076"/>
          <ac:picMkLst>
            <pc:docMk/>
            <pc:sldMk cId="913988113" sldId="3509"/>
            <ac:picMk id="6" creationId="{6C4CA010-738A-FA2A-CBB1-0C1C16F0D1D1}"/>
          </ac:picMkLst>
        </pc:picChg>
        <pc:picChg chg="add del ord">
          <ac:chgData name="Beaumont, Rowan" userId="2ad01d78-4eda-4def-9c12-40a0b2d8a64b" providerId="ADAL" clId="{1E8D820D-C88F-4C0D-9B5E-83295BEF6489}" dt="2024-10-14T11:35:39.608" v="969" actId="478"/>
          <ac:picMkLst>
            <pc:docMk/>
            <pc:sldMk cId="913988113" sldId="3509"/>
            <ac:picMk id="7" creationId="{D5D77956-0E76-9171-5B69-6FC2EFEAFC87}"/>
          </ac:picMkLst>
        </pc:picChg>
        <pc:picChg chg="add del mod">
          <ac:chgData name="Beaumont, Rowan" userId="2ad01d78-4eda-4def-9c12-40a0b2d8a64b" providerId="ADAL" clId="{1E8D820D-C88F-4C0D-9B5E-83295BEF6489}" dt="2024-10-23T14:09:49.743" v="2196" actId="1038"/>
          <ac:picMkLst>
            <pc:docMk/>
            <pc:sldMk cId="913988113" sldId="3509"/>
            <ac:picMk id="10" creationId="{4CB437B3-287F-C79F-39B4-5C3EA8EFB679}"/>
          </ac:picMkLst>
        </pc:picChg>
        <pc:picChg chg="add del mod ord">
          <ac:chgData name="Beaumont, Rowan" userId="2ad01d78-4eda-4def-9c12-40a0b2d8a64b" providerId="ADAL" clId="{1E8D820D-C88F-4C0D-9B5E-83295BEF6489}" dt="2024-10-23T14:08:52.108" v="2143" actId="478"/>
          <ac:picMkLst>
            <pc:docMk/>
            <pc:sldMk cId="913988113" sldId="3509"/>
            <ac:picMk id="12" creationId="{AECF0823-DD75-DD8C-BA19-0CEAC2A97106}"/>
          </ac:picMkLst>
        </pc:picChg>
      </pc:sldChg>
    </pc:docChg>
  </pc:docChgLst>
  <pc:docChgLst>
    <pc:chgData name="Beaumont, Rowan" userId="2ad01d78-4eda-4def-9c12-40a0b2d8a64b" providerId="ADAL" clId="{D4EDB628-DD24-464E-8F78-6DAA72BE259B}"/>
    <pc:docChg chg="modSld">
      <pc:chgData name="Beaumont, Rowan" userId="2ad01d78-4eda-4def-9c12-40a0b2d8a64b" providerId="ADAL" clId="{D4EDB628-DD24-464E-8F78-6DAA72BE259B}" dt="2024-08-19T10:48:33.249" v="1" actId="20577"/>
      <pc:docMkLst>
        <pc:docMk/>
      </pc:docMkLst>
      <pc:sldChg chg="modNotesTx">
        <pc:chgData name="Beaumont, Rowan" userId="2ad01d78-4eda-4def-9c12-40a0b2d8a64b" providerId="ADAL" clId="{D4EDB628-DD24-464E-8F78-6DAA72BE259B}" dt="2024-08-19T10:47:03.355" v="0" actId="20577"/>
        <pc:sldMkLst>
          <pc:docMk/>
          <pc:sldMk cId="1145474654" sldId="264"/>
        </pc:sldMkLst>
      </pc:sldChg>
      <pc:sldChg chg="modNotesTx">
        <pc:chgData name="Beaumont, Rowan" userId="2ad01d78-4eda-4def-9c12-40a0b2d8a64b" providerId="ADAL" clId="{D4EDB628-DD24-464E-8F78-6DAA72BE259B}" dt="2024-08-19T10:48:33.249" v="1" actId="20577"/>
        <pc:sldMkLst>
          <pc:docMk/>
          <pc:sldMk cId="3184268622" sldId="270"/>
        </pc:sldMkLst>
      </pc:sldChg>
    </pc:docChg>
  </pc:docChgLst>
  <pc:docChgLst>
    <pc:chgData name="Salim, Sadiya" userId="c5171c4a-dfa4-41b5-97d3-5bbe8b9adfc5" providerId="ADAL" clId="{9289636F-6D2A-4619-B847-84AD5B2F6FC0}"/>
    <pc:docChg chg="modSld">
      <pc:chgData name="Salim, Sadiya" userId="c5171c4a-dfa4-41b5-97d3-5bbe8b9adfc5" providerId="ADAL" clId="{9289636F-6D2A-4619-B847-84AD5B2F6FC0}" dt="2024-05-16T12:22:08.780" v="156" actId="20577"/>
      <pc:docMkLst>
        <pc:docMk/>
      </pc:docMkLst>
      <pc:sldChg chg="modNotesTx">
        <pc:chgData name="Salim, Sadiya" userId="c5171c4a-dfa4-41b5-97d3-5bbe8b9adfc5" providerId="ADAL" clId="{9289636F-6D2A-4619-B847-84AD5B2F6FC0}" dt="2024-05-16T12:22:08.780" v="156" actId="20577"/>
        <pc:sldMkLst>
          <pc:docMk/>
          <pc:sldMk cId="3430769865" sldId="287"/>
        </pc:sldMkLst>
      </pc:sldChg>
    </pc:docChg>
  </pc:docChgLst>
  <pc:docChgLst>
    <pc:chgData name="Thurlow, Kayleigh" userId="7f5ea30e-4cb9-4c3c-a6ea-5a2133324396" providerId="ADAL" clId="{7322C719-58E9-4DD4-94C0-2830CBF9EB0E}"/>
    <pc:docChg chg="custSel modSld">
      <pc:chgData name="Thurlow, Kayleigh" userId="7f5ea30e-4cb9-4c3c-a6ea-5a2133324396" providerId="ADAL" clId="{7322C719-58E9-4DD4-94C0-2830CBF9EB0E}" dt="2024-09-12T07:31:51.940" v="75" actId="20577"/>
      <pc:docMkLst>
        <pc:docMk/>
      </pc:docMkLst>
      <pc:sldChg chg="modNotesTx">
        <pc:chgData name="Thurlow, Kayleigh" userId="7f5ea30e-4cb9-4c3c-a6ea-5a2133324396" providerId="ADAL" clId="{7322C719-58E9-4DD4-94C0-2830CBF9EB0E}" dt="2024-09-12T07:31:51.940" v="75" actId="20577"/>
        <pc:sldMkLst>
          <pc:docMk/>
          <pc:sldMk cId="3355435226"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278154"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592224" y="1"/>
            <a:ext cx="4278154" cy="341064"/>
          </a:xfrm>
          <a:prstGeom prst="rect">
            <a:avLst/>
          </a:prstGeom>
        </p:spPr>
        <p:txBody>
          <a:bodyPr vert="horz" lIns="91440" tIns="45720" rIns="91440" bIns="45720" rtlCol="0"/>
          <a:lstStyle>
            <a:lvl1pPr algn="r">
              <a:defRPr sz="1200"/>
            </a:lvl1pPr>
          </a:lstStyle>
          <a:p>
            <a:fld id="{1116AE7D-11FD-4DED-928B-DBCBF17DC467}" type="datetimeFigureOut">
              <a:rPr lang="en-GB" smtClean="0"/>
              <a:t>23/10/2024</a:t>
            </a:fld>
            <a:endParaRPr lang="en-GB"/>
          </a:p>
        </p:txBody>
      </p:sp>
      <p:sp>
        <p:nvSpPr>
          <p:cNvPr id="4" name="Slide Image Placeholder 3"/>
          <p:cNvSpPr>
            <a:spLocks noGrp="1" noRot="1" noChangeAspect="1"/>
          </p:cNvSpPr>
          <p:nvPr>
            <p:ph type="sldImg" idx="2"/>
          </p:nvPr>
        </p:nvSpPr>
        <p:spPr>
          <a:xfrm>
            <a:off x="2897188" y="849313"/>
            <a:ext cx="4078287"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87267" y="3271381"/>
            <a:ext cx="789813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278154" cy="3410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592224" y="6456612"/>
            <a:ext cx="4278154" cy="341063"/>
          </a:xfrm>
          <a:prstGeom prst="rect">
            <a:avLst/>
          </a:prstGeom>
        </p:spPr>
        <p:txBody>
          <a:bodyPr vert="horz" lIns="91440" tIns="45720" rIns="91440" bIns="45720" rtlCol="0" anchor="b"/>
          <a:lstStyle>
            <a:lvl1pPr algn="r">
              <a:defRPr sz="1200"/>
            </a:lvl1pPr>
          </a:lstStyle>
          <a:p>
            <a:fld id="{8600119C-F726-4D81-AE41-6235BC216167}" type="slidenum">
              <a:rPr lang="en-GB" smtClean="0"/>
              <a:t>‹#›</a:t>
            </a:fld>
            <a:endParaRPr lang="en-GB"/>
          </a:p>
        </p:txBody>
      </p:sp>
    </p:spTree>
    <p:extLst>
      <p:ext uri="{BB962C8B-B14F-4D97-AF65-F5344CB8AC3E}">
        <p14:creationId xmlns:p14="http://schemas.microsoft.com/office/powerpoint/2010/main" val="427615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dsunflower.com/uk/insights/category/invisible-disabilities?_gl=1%2A18xibfu%2A_up%2AMQ..%2A_ga%2AMjA2MDAzOTc1LjE3Mjg5Nzc4NzY.%2A_ga_QH2Q9GE934%2AMTcyODk3Nzg3NS4xLjAuMTcyODk3Nzg3NS4wLjAuMA..%2A_ga_9NBHMF5E90%2AMTcyODk3Nzg3Ni4xLjAuMTcyODk3Nzg3Ni4wLjAuM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00119C-F726-4D81-AE41-6235BC216167}" type="slidenum">
              <a:rPr lang="en-GB" smtClean="0"/>
              <a:t>1</a:t>
            </a:fld>
            <a:endParaRPr lang="en-GB"/>
          </a:p>
        </p:txBody>
      </p:sp>
    </p:spTree>
    <p:extLst>
      <p:ext uri="{BB962C8B-B14F-4D97-AF65-F5344CB8AC3E}">
        <p14:creationId xmlns:p14="http://schemas.microsoft.com/office/powerpoint/2010/main" val="873026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"Attention seeker" "Why can't you do that?" "Cry baby" "try harder" "Drama queen" "so fake" – This person has faced a lot of unkind behaviour towards them.</a:t>
            </a:r>
          </a:p>
        </p:txBody>
      </p:sp>
      <p:sp>
        <p:nvSpPr>
          <p:cNvPr id="4" name="Slide Number Placeholder 3"/>
          <p:cNvSpPr>
            <a:spLocks noGrp="1"/>
          </p:cNvSpPr>
          <p:nvPr>
            <p:ph type="sldNum" sz="quarter" idx="5"/>
          </p:nvPr>
        </p:nvSpPr>
        <p:spPr/>
        <p:txBody>
          <a:bodyPr/>
          <a:lstStyle/>
          <a:p>
            <a:fld id="{8600119C-F726-4D81-AE41-6235BC216167}" type="slidenum">
              <a:rPr lang="en-GB" smtClean="0"/>
              <a:t>10</a:t>
            </a:fld>
            <a:endParaRPr lang="en-GB"/>
          </a:p>
        </p:txBody>
      </p:sp>
    </p:spTree>
    <p:extLst>
      <p:ext uri="{BB962C8B-B14F-4D97-AF65-F5344CB8AC3E}">
        <p14:creationId xmlns:p14="http://schemas.microsoft.com/office/powerpoint/2010/main" val="468638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person feels really positively about their disability – seeing it as a superpower!</a:t>
            </a:r>
          </a:p>
        </p:txBody>
      </p:sp>
      <p:sp>
        <p:nvSpPr>
          <p:cNvPr id="4" name="Slide Number Placeholder 3"/>
          <p:cNvSpPr>
            <a:spLocks noGrp="1"/>
          </p:cNvSpPr>
          <p:nvPr>
            <p:ph type="sldNum" sz="quarter" idx="5"/>
          </p:nvPr>
        </p:nvSpPr>
        <p:spPr/>
        <p:txBody>
          <a:bodyPr/>
          <a:lstStyle/>
          <a:p>
            <a:fld id="{8600119C-F726-4D81-AE41-6235BC216167}" type="slidenum">
              <a:rPr lang="en-GB" smtClean="0"/>
              <a:t>11</a:t>
            </a:fld>
            <a:endParaRPr lang="en-GB"/>
          </a:p>
        </p:txBody>
      </p:sp>
    </p:spTree>
    <p:extLst>
      <p:ext uri="{BB962C8B-B14F-4D97-AF65-F5344CB8AC3E}">
        <p14:creationId xmlns:p14="http://schemas.microsoft.com/office/powerpoint/2010/main" val="3518025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00119C-F726-4D81-AE41-6235BC216167}" type="slidenum">
              <a:rPr lang="en-GB" smtClean="0"/>
              <a:t>12</a:t>
            </a:fld>
            <a:endParaRPr lang="en-GB"/>
          </a:p>
        </p:txBody>
      </p:sp>
    </p:spTree>
    <p:extLst>
      <p:ext uri="{BB962C8B-B14F-4D97-AF65-F5344CB8AC3E}">
        <p14:creationId xmlns:p14="http://schemas.microsoft.com/office/powerpoint/2010/main" val="3683206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min video of the poems with the young people who wrote them reading them aloud.</a:t>
            </a:r>
          </a:p>
        </p:txBody>
      </p:sp>
      <p:sp>
        <p:nvSpPr>
          <p:cNvPr id="4" name="Slide Number Placeholder 3"/>
          <p:cNvSpPr>
            <a:spLocks noGrp="1"/>
          </p:cNvSpPr>
          <p:nvPr>
            <p:ph type="sldNum" sz="quarter" idx="5"/>
          </p:nvPr>
        </p:nvSpPr>
        <p:spPr/>
        <p:txBody>
          <a:bodyPr/>
          <a:lstStyle/>
          <a:p>
            <a:fld id="{8600119C-F726-4D81-AE41-6235BC216167}" type="slidenum">
              <a:rPr lang="en-GB" smtClean="0"/>
              <a:t>13</a:t>
            </a:fld>
            <a:endParaRPr lang="en-GB"/>
          </a:p>
        </p:txBody>
      </p:sp>
    </p:spTree>
    <p:extLst>
      <p:ext uri="{BB962C8B-B14F-4D97-AF65-F5344CB8AC3E}">
        <p14:creationId xmlns:p14="http://schemas.microsoft.com/office/powerpoint/2010/main" val="912763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00119C-F726-4D81-AE41-6235BC216167}" type="slidenum">
              <a:rPr lang="en-GB" smtClean="0"/>
              <a:t>14</a:t>
            </a:fld>
            <a:endParaRPr lang="en-GB"/>
          </a:p>
        </p:txBody>
      </p:sp>
    </p:spTree>
    <p:extLst>
      <p:ext uri="{BB962C8B-B14F-4D97-AF65-F5344CB8AC3E}">
        <p14:creationId xmlns:p14="http://schemas.microsoft.com/office/powerpoint/2010/main" val="4008825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00119C-F726-4D81-AE41-6235BC216167}" type="slidenum">
              <a:rPr lang="en-GB" smtClean="0"/>
              <a:t>15</a:t>
            </a:fld>
            <a:endParaRPr lang="en-GB"/>
          </a:p>
        </p:txBody>
      </p:sp>
    </p:spTree>
    <p:extLst>
      <p:ext uri="{BB962C8B-B14F-4D97-AF65-F5344CB8AC3E}">
        <p14:creationId xmlns:p14="http://schemas.microsoft.com/office/powerpoint/2010/main" val="1236228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00119C-F726-4D81-AE41-6235BC216167}" type="slidenum">
              <a:rPr lang="en-GB" smtClean="0"/>
              <a:t>16</a:t>
            </a:fld>
            <a:endParaRPr lang="en-GB"/>
          </a:p>
        </p:txBody>
      </p:sp>
    </p:spTree>
    <p:extLst>
      <p:ext uri="{BB962C8B-B14F-4D97-AF65-F5344CB8AC3E}">
        <p14:creationId xmlns:p14="http://schemas.microsoft.com/office/powerpoint/2010/main" val="3606207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"Imagine you see this child in a shopping centre on the floor, or even imagine that this is a child in your classroom" Ask for ideas</a:t>
            </a:r>
          </a:p>
          <a:p>
            <a:endParaRPr lang="en-GB" dirty="0"/>
          </a:p>
          <a:p>
            <a:r>
              <a:rPr lang="en-GB" dirty="0"/>
              <a:t>Young people might say things like…</a:t>
            </a:r>
            <a:br>
              <a:rPr lang="en-GB" dirty="0"/>
            </a:br>
            <a:r>
              <a:rPr lang="en-GB" dirty="0"/>
              <a:t>- tantrum</a:t>
            </a:r>
          </a:p>
          <a:p>
            <a:r>
              <a:rPr lang="en-GB" dirty="0"/>
              <a:t>- spoilt</a:t>
            </a:r>
          </a:p>
          <a:p>
            <a:pPr marL="171450" indent="-171450">
              <a:buFontTx/>
              <a:buChar char="-"/>
            </a:pPr>
            <a:r>
              <a:rPr lang="en-GB" dirty="0"/>
              <a:t>Dramatic</a:t>
            </a:r>
          </a:p>
          <a:p>
            <a:pPr marL="171450" indent="-171450">
              <a:buFontTx/>
              <a:buChar char="-"/>
            </a:pPr>
            <a:r>
              <a:rPr lang="en-GB" dirty="0"/>
              <a:t>Might stare at them wondering what's going on</a:t>
            </a:r>
          </a:p>
        </p:txBody>
      </p:sp>
      <p:sp>
        <p:nvSpPr>
          <p:cNvPr id="4" name="Slide Number Placeholder 3"/>
          <p:cNvSpPr>
            <a:spLocks noGrp="1"/>
          </p:cNvSpPr>
          <p:nvPr>
            <p:ph type="sldNum" sz="quarter" idx="5"/>
          </p:nvPr>
        </p:nvSpPr>
        <p:spPr/>
        <p:txBody>
          <a:bodyPr/>
          <a:lstStyle/>
          <a:p>
            <a:fld id="{8600119C-F726-4D81-AE41-6235BC216167}" type="slidenum">
              <a:rPr lang="en-GB" smtClean="0"/>
              <a:t>17</a:t>
            </a:fld>
            <a:endParaRPr lang="en-GB"/>
          </a:p>
        </p:txBody>
      </p:sp>
    </p:spTree>
    <p:extLst>
      <p:ext uri="{BB962C8B-B14F-4D97-AF65-F5344CB8AC3E}">
        <p14:creationId xmlns:p14="http://schemas.microsoft.com/office/powerpoint/2010/main" val="2765025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Imagine you are in class and you see this child's body language. Ask for ideas</a:t>
            </a:r>
          </a:p>
          <a:p>
            <a:endParaRPr lang="en-GB" dirty="0"/>
          </a:p>
          <a:p>
            <a:r>
              <a:rPr lang="en-GB" dirty="0"/>
              <a:t>Young people might say things like…</a:t>
            </a:r>
            <a:br>
              <a:rPr lang="en-GB" dirty="0"/>
            </a:br>
            <a:r>
              <a:rPr lang="en-GB" dirty="0"/>
              <a:t>- day-dreaming</a:t>
            </a:r>
          </a:p>
          <a:p>
            <a:r>
              <a:rPr lang="en-GB" dirty="0"/>
              <a:t>- not listening</a:t>
            </a:r>
          </a:p>
          <a:p>
            <a:r>
              <a:rPr lang="en-GB" dirty="0"/>
              <a:t>- distracted</a:t>
            </a:r>
          </a:p>
          <a:p>
            <a:r>
              <a:rPr lang="en-GB" dirty="0"/>
              <a:t>- stupid (can't understand the problem and put their hand up)</a:t>
            </a:r>
          </a:p>
        </p:txBody>
      </p:sp>
      <p:sp>
        <p:nvSpPr>
          <p:cNvPr id="4" name="Slide Number Placeholder 3"/>
          <p:cNvSpPr>
            <a:spLocks noGrp="1"/>
          </p:cNvSpPr>
          <p:nvPr>
            <p:ph type="sldNum" sz="quarter" idx="5"/>
          </p:nvPr>
        </p:nvSpPr>
        <p:spPr/>
        <p:txBody>
          <a:bodyPr/>
          <a:lstStyle/>
          <a:p>
            <a:fld id="{8600119C-F726-4D81-AE41-6235BC216167}" type="slidenum">
              <a:rPr lang="en-GB" smtClean="0"/>
              <a:t>18</a:t>
            </a:fld>
            <a:endParaRPr lang="en-GB"/>
          </a:p>
        </p:txBody>
      </p:sp>
    </p:spTree>
    <p:extLst>
      <p:ext uri="{BB962C8B-B14F-4D97-AF65-F5344CB8AC3E}">
        <p14:creationId xmlns:p14="http://schemas.microsoft.com/office/powerpoint/2010/main" val="2580287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"Imagine you are talking to this person, or you are in a group who are all chatting away and you look around and see this person with this body language." Ask for ideas</a:t>
            </a:r>
          </a:p>
          <a:p>
            <a:endParaRPr lang="en-GB" dirty="0"/>
          </a:p>
          <a:p>
            <a:r>
              <a:rPr lang="en-GB" dirty="0"/>
              <a:t>Young people might say things like…</a:t>
            </a:r>
          </a:p>
          <a:p>
            <a:r>
              <a:rPr lang="en-GB" dirty="0"/>
              <a:t>- shy</a:t>
            </a:r>
          </a:p>
          <a:p>
            <a:r>
              <a:rPr lang="en-GB" dirty="0"/>
              <a:t>- not listening</a:t>
            </a:r>
          </a:p>
          <a:p>
            <a:r>
              <a:rPr lang="en-GB" dirty="0"/>
              <a:t>- doesn't want to speak to me</a:t>
            </a:r>
          </a:p>
        </p:txBody>
      </p:sp>
      <p:sp>
        <p:nvSpPr>
          <p:cNvPr id="4" name="Slide Number Placeholder 3"/>
          <p:cNvSpPr>
            <a:spLocks noGrp="1"/>
          </p:cNvSpPr>
          <p:nvPr>
            <p:ph type="sldNum" sz="quarter" idx="5"/>
          </p:nvPr>
        </p:nvSpPr>
        <p:spPr/>
        <p:txBody>
          <a:bodyPr/>
          <a:lstStyle/>
          <a:p>
            <a:fld id="{8600119C-F726-4D81-AE41-6235BC216167}" type="slidenum">
              <a:rPr lang="en-GB" smtClean="0"/>
              <a:t>19</a:t>
            </a:fld>
            <a:endParaRPr lang="en-GB"/>
          </a:p>
        </p:txBody>
      </p:sp>
    </p:spTree>
    <p:extLst>
      <p:ext uri="{BB962C8B-B14F-4D97-AF65-F5344CB8AC3E}">
        <p14:creationId xmlns:p14="http://schemas.microsoft.com/office/powerpoint/2010/main" val="29314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Have you seen the Child Friendly Leeds thumb before? It shows that the person/place/organisation is supporting children and young people and wants to make the city the best place to grow up in.</a:t>
            </a:r>
          </a:p>
          <a:p>
            <a:endParaRPr lang="en-GB"/>
          </a:p>
          <a:p>
            <a:r>
              <a:rPr lang="en-GB"/>
              <a:t>There are 12 wishes that the Child Friendly Leeds team (a small team within the council) work on. These wishes are from the voices and ideas of 80,000 children and young people, and this is the twelfth wish. Read it out.</a:t>
            </a:r>
          </a:p>
        </p:txBody>
      </p:sp>
      <p:sp>
        <p:nvSpPr>
          <p:cNvPr id="4" name="Slide Number Placeholder 3"/>
          <p:cNvSpPr>
            <a:spLocks noGrp="1"/>
          </p:cNvSpPr>
          <p:nvPr>
            <p:ph type="sldNum" sz="quarter" idx="5"/>
          </p:nvPr>
        </p:nvSpPr>
        <p:spPr/>
        <p:txBody>
          <a:bodyPr/>
          <a:lstStyle/>
          <a:p>
            <a:fld id="{8600119C-F726-4D81-AE41-6235BC216167}" type="slidenum">
              <a:rPr lang="en-GB" smtClean="0"/>
              <a:t>2</a:t>
            </a:fld>
            <a:endParaRPr lang="en-GB"/>
          </a:p>
        </p:txBody>
      </p:sp>
    </p:spTree>
    <p:extLst>
      <p:ext uri="{BB962C8B-B14F-4D97-AF65-F5344CB8AC3E}">
        <p14:creationId xmlns:p14="http://schemas.microsoft.com/office/powerpoint/2010/main" val="1660202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"Imagine that there is a child in your class who has their own chart, they get stickers and they can choose rewards based on their chart". Ask for ideas.</a:t>
            </a:r>
          </a:p>
          <a:p>
            <a:endParaRPr lang="en-GB" dirty="0"/>
          </a:p>
          <a:p>
            <a:r>
              <a:rPr lang="en-GB" dirty="0"/>
              <a:t>Children might say:</a:t>
            </a:r>
          </a:p>
          <a:p>
            <a:r>
              <a:rPr lang="en-GB" dirty="0"/>
              <a:t>- spoilt</a:t>
            </a:r>
          </a:p>
          <a:p>
            <a:r>
              <a:rPr lang="en-GB" dirty="0"/>
              <a:t>- Not fair</a:t>
            </a:r>
          </a:p>
        </p:txBody>
      </p:sp>
      <p:sp>
        <p:nvSpPr>
          <p:cNvPr id="4" name="Slide Number Placeholder 3"/>
          <p:cNvSpPr>
            <a:spLocks noGrp="1"/>
          </p:cNvSpPr>
          <p:nvPr>
            <p:ph type="sldNum" sz="quarter" idx="5"/>
          </p:nvPr>
        </p:nvSpPr>
        <p:spPr/>
        <p:txBody>
          <a:bodyPr/>
          <a:lstStyle/>
          <a:p>
            <a:fld id="{8600119C-F726-4D81-AE41-6235BC216167}" type="slidenum">
              <a:rPr lang="en-GB" smtClean="0"/>
              <a:t>20</a:t>
            </a:fld>
            <a:endParaRPr lang="en-GB"/>
          </a:p>
        </p:txBody>
      </p:sp>
    </p:spTree>
    <p:extLst>
      <p:ext uri="{BB962C8B-B14F-4D97-AF65-F5344CB8AC3E}">
        <p14:creationId xmlns:p14="http://schemas.microsoft.com/office/powerpoint/2010/main" val="697750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are trying to train our brain to take a second thought. Our first thought can often be a judgemental or negative thought – so we want to try and catch this and look for a second, more positive, more kind thought!</a:t>
            </a:r>
          </a:p>
        </p:txBody>
      </p:sp>
      <p:sp>
        <p:nvSpPr>
          <p:cNvPr id="4" name="Slide Number Placeholder 3"/>
          <p:cNvSpPr>
            <a:spLocks noGrp="1"/>
          </p:cNvSpPr>
          <p:nvPr>
            <p:ph type="sldNum" sz="quarter" idx="5"/>
          </p:nvPr>
        </p:nvSpPr>
        <p:spPr/>
        <p:txBody>
          <a:bodyPr/>
          <a:lstStyle/>
          <a:p>
            <a:fld id="{8600119C-F726-4D81-AE41-6235BC216167}" type="slidenum">
              <a:rPr lang="en-GB" smtClean="0"/>
              <a:t>21</a:t>
            </a:fld>
            <a:endParaRPr lang="en-GB"/>
          </a:p>
        </p:txBody>
      </p:sp>
    </p:spTree>
    <p:extLst>
      <p:ext uri="{BB962C8B-B14F-4D97-AF65-F5344CB8AC3E}">
        <p14:creationId xmlns:p14="http://schemas.microsoft.com/office/powerpoint/2010/main" val="2599139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our first thought isn't a fair thought. For some people, they might just be having a bad day BUT for some people their behaviour is as a result of their hidden disability.</a:t>
            </a:r>
          </a:p>
        </p:txBody>
      </p:sp>
      <p:sp>
        <p:nvSpPr>
          <p:cNvPr id="4" name="Slide Number Placeholder 3"/>
          <p:cNvSpPr>
            <a:spLocks noGrp="1"/>
          </p:cNvSpPr>
          <p:nvPr>
            <p:ph type="sldNum" sz="quarter" idx="5"/>
          </p:nvPr>
        </p:nvSpPr>
        <p:spPr/>
        <p:txBody>
          <a:bodyPr/>
          <a:lstStyle/>
          <a:p>
            <a:fld id="{8600119C-F726-4D81-AE41-6235BC216167}" type="slidenum">
              <a:rPr lang="en-GB" smtClean="0"/>
              <a:t>22</a:t>
            </a:fld>
            <a:endParaRPr lang="en-GB"/>
          </a:p>
        </p:txBody>
      </p:sp>
    </p:spTree>
    <p:extLst>
      <p:ext uri="{BB962C8B-B14F-4D97-AF65-F5344CB8AC3E}">
        <p14:creationId xmlns:p14="http://schemas.microsoft.com/office/powerpoint/2010/main" val="4194930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SOMETIMES our first thought isn't a fair thought. For some people, they might just be tired and distracted BUT for some people their behaviour is as a result of their hidden disability.</a:t>
            </a:r>
          </a:p>
          <a:p>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23</a:t>
            </a:fld>
            <a:endParaRPr lang="en-GB"/>
          </a:p>
        </p:txBody>
      </p:sp>
    </p:spTree>
    <p:extLst>
      <p:ext uri="{BB962C8B-B14F-4D97-AF65-F5344CB8AC3E}">
        <p14:creationId xmlns:p14="http://schemas.microsoft.com/office/powerpoint/2010/main" val="2784173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SOMETIMES our first thought isn't a fair thought. For some people, they might just be shy BUT for some people their behaviour is as a result of their hidden disability.</a:t>
            </a:r>
          </a:p>
          <a:p>
            <a:endParaRPr lang="en-GB"/>
          </a:p>
        </p:txBody>
      </p:sp>
      <p:sp>
        <p:nvSpPr>
          <p:cNvPr id="4" name="Slide Number Placeholder 3"/>
          <p:cNvSpPr>
            <a:spLocks noGrp="1"/>
          </p:cNvSpPr>
          <p:nvPr>
            <p:ph type="sldNum" sz="quarter" idx="5"/>
          </p:nvPr>
        </p:nvSpPr>
        <p:spPr/>
        <p:txBody>
          <a:bodyPr/>
          <a:lstStyle/>
          <a:p>
            <a:fld id="{8600119C-F726-4D81-AE41-6235BC216167}" type="slidenum">
              <a:rPr lang="en-GB" smtClean="0"/>
              <a:t>24</a:t>
            </a:fld>
            <a:endParaRPr lang="en-GB"/>
          </a:p>
        </p:txBody>
      </p:sp>
    </p:spTree>
    <p:extLst>
      <p:ext uri="{BB962C8B-B14F-4D97-AF65-F5344CB8AC3E}">
        <p14:creationId xmlns:p14="http://schemas.microsoft.com/office/powerpoint/2010/main" val="1934586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SOMETIMES our first thought isn't a fair thought. Anyone could have a reward chart BUT for some people this is needed as a result of their hidden disability.</a:t>
            </a:r>
          </a:p>
          <a:p>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25</a:t>
            </a:fld>
            <a:endParaRPr lang="en-GB"/>
          </a:p>
        </p:txBody>
      </p:sp>
    </p:spTree>
    <p:extLst>
      <p:ext uri="{BB962C8B-B14F-4D97-AF65-F5344CB8AC3E}">
        <p14:creationId xmlns:p14="http://schemas.microsoft.com/office/powerpoint/2010/main" val="867205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ptos Display" panose="020B0004020202020204" pitchFamily="34" charset="0"/>
              </a:rPr>
              <a:t>These ideas are from children and young people in different schools in Leeds</a:t>
            </a:r>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26</a:t>
            </a:fld>
            <a:endParaRPr lang="en-GB"/>
          </a:p>
        </p:txBody>
      </p:sp>
    </p:spTree>
    <p:extLst>
      <p:ext uri="{BB962C8B-B14F-4D97-AF65-F5344CB8AC3E}">
        <p14:creationId xmlns:p14="http://schemas.microsoft.com/office/powerpoint/2010/main" val="3113422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time for young people to reflect on what they've heard – do they relate to any of it? Do they have any questions? Will they try their best to train their brain to have that 'second thought' instead of jumping to a conclusion? Will any young people make any changes to the way they support others in </a:t>
            </a:r>
            <a:r>
              <a:rPr lang="en-GB"/>
              <a:t>their class?</a:t>
            </a:r>
            <a:endParaRPr lang="en-GB" dirty="0"/>
          </a:p>
        </p:txBody>
      </p:sp>
      <p:sp>
        <p:nvSpPr>
          <p:cNvPr id="4" name="Slide Number Placeholder 3"/>
          <p:cNvSpPr>
            <a:spLocks noGrp="1"/>
          </p:cNvSpPr>
          <p:nvPr>
            <p:ph type="sldNum" sz="quarter" idx="5"/>
          </p:nvPr>
        </p:nvSpPr>
        <p:spPr/>
        <p:txBody>
          <a:bodyPr/>
          <a:lstStyle/>
          <a:p>
            <a:fld id="{8600119C-F726-4D81-AE41-6235BC216167}" type="slidenum">
              <a:rPr lang="en-GB" smtClean="0"/>
              <a:t>27</a:t>
            </a:fld>
            <a:endParaRPr lang="en-GB"/>
          </a:p>
        </p:txBody>
      </p:sp>
    </p:spTree>
    <p:extLst>
      <p:ext uri="{BB962C8B-B14F-4D97-AF65-F5344CB8AC3E}">
        <p14:creationId xmlns:p14="http://schemas.microsoft.com/office/powerpoint/2010/main" val="2721832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Raising Awareness of Disability Page can be accessed via the blog website and we also have posters available to order from PHRC.</a:t>
            </a:r>
          </a:p>
          <a:p>
            <a:endParaRPr lang="en-GB" dirty="0"/>
          </a:p>
          <a:p>
            <a:r>
              <a:rPr lang="en-GB" dirty="0"/>
              <a:t>Children/young people may also want to visit the HD Sunflower website to explore the different disabilities: </a:t>
            </a:r>
            <a:r>
              <a:rPr lang="en-GB" dirty="0">
                <a:hlinkClick r:id="rId3"/>
              </a:rPr>
              <a:t>Hidden disabilities (hdsunflower.com)</a:t>
            </a:r>
            <a:endParaRPr lang="en-GB" dirty="0"/>
          </a:p>
          <a:p>
            <a:endParaRPr lang="en-GB" dirty="0"/>
          </a:p>
          <a:p>
            <a:r>
              <a:rPr lang="en-GB" dirty="0"/>
              <a:t>Child Friendly Leeds 12 Wishes: https://wearechildfriendlyleeds.com/child-friendly-leeds-celebrates-10-years/</a:t>
            </a:r>
          </a:p>
          <a:p>
            <a:r>
              <a:rPr lang="en-GB" dirty="0"/>
              <a:t>Child Friendly Leeds Blog: https://wearechildfriendlyleeds.com/</a:t>
            </a:r>
          </a:p>
        </p:txBody>
      </p:sp>
      <p:sp>
        <p:nvSpPr>
          <p:cNvPr id="4" name="Slide Number Placeholder 3"/>
          <p:cNvSpPr>
            <a:spLocks noGrp="1"/>
          </p:cNvSpPr>
          <p:nvPr>
            <p:ph type="sldNum" sz="quarter" idx="5"/>
          </p:nvPr>
        </p:nvSpPr>
        <p:spPr/>
        <p:txBody>
          <a:bodyPr/>
          <a:lstStyle/>
          <a:p>
            <a:fld id="{8600119C-F726-4D81-AE41-6235BC216167}" type="slidenum">
              <a:rPr lang="en-GB" smtClean="0"/>
              <a:t>28</a:t>
            </a:fld>
            <a:endParaRPr lang="en-GB"/>
          </a:p>
        </p:txBody>
      </p:sp>
    </p:spTree>
    <p:extLst>
      <p:ext uri="{BB962C8B-B14F-4D97-AF65-F5344CB8AC3E}">
        <p14:creationId xmlns:p14="http://schemas.microsoft.com/office/powerpoint/2010/main" val="397746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3-5 children what disabilities they've heard of. You can potentially give time for partner discussion.</a:t>
            </a:r>
          </a:p>
        </p:txBody>
      </p:sp>
      <p:sp>
        <p:nvSpPr>
          <p:cNvPr id="4" name="Slide Number Placeholder 3"/>
          <p:cNvSpPr>
            <a:spLocks noGrp="1"/>
          </p:cNvSpPr>
          <p:nvPr>
            <p:ph type="sldNum" sz="quarter" idx="5"/>
          </p:nvPr>
        </p:nvSpPr>
        <p:spPr/>
        <p:txBody>
          <a:bodyPr/>
          <a:lstStyle/>
          <a:p>
            <a:fld id="{8600119C-F726-4D81-AE41-6235BC216167}" type="slidenum">
              <a:rPr lang="en-GB" smtClean="0"/>
              <a:t>3</a:t>
            </a:fld>
            <a:endParaRPr lang="en-GB"/>
          </a:p>
        </p:txBody>
      </p:sp>
    </p:spTree>
    <p:extLst>
      <p:ext uri="{BB962C8B-B14F-4D97-AF65-F5344CB8AC3E}">
        <p14:creationId xmlns:p14="http://schemas.microsoft.com/office/powerpoint/2010/main" val="3461047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people all have hidden disabilities like diabetes and Chron's. These people might have symptoms that can impact their life, but they might not look like our first idea of a 'disabled' person.</a:t>
            </a:r>
          </a:p>
          <a:p>
            <a:endParaRPr lang="en-GB"/>
          </a:p>
          <a:p>
            <a:r>
              <a:rPr lang="en-GB"/>
              <a:t>For example, someone with diabetes might have to be very careful about their diet, so they might not be able to share food in class and would have to take extra care on a school trip, to make sure they have the right medical equipment. Though they may not 'look' disabled, they are facing extra barriers in life.</a:t>
            </a:r>
          </a:p>
        </p:txBody>
      </p:sp>
      <p:sp>
        <p:nvSpPr>
          <p:cNvPr id="4" name="Slide Number Placeholder 3"/>
          <p:cNvSpPr>
            <a:spLocks noGrp="1"/>
          </p:cNvSpPr>
          <p:nvPr>
            <p:ph type="sldNum" sz="quarter" idx="5"/>
          </p:nvPr>
        </p:nvSpPr>
        <p:spPr/>
        <p:txBody>
          <a:bodyPr/>
          <a:lstStyle/>
          <a:p>
            <a:fld id="{8600119C-F726-4D81-AE41-6235BC216167}" type="slidenum">
              <a:rPr lang="en-GB" smtClean="0"/>
              <a:t>4</a:t>
            </a:fld>
            <a:endParaRPr lang="en-GB"/>
          </a:p>
        </p:txBody>
      </p:sp>
    </p:spTree>
    <p:extLst>
      <p:ext uri="{BB962C8B-B14F-4D97-AF65-F5344CB8AC3E}">
        <p14:creationId xmlns:p14="http://schemas.microsoft.com/office/powerpoint/2010/main" val="160040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has heard of the hidden sunflower lanyards? Keep your hand up if you know why someone would wear it?</a:t>
            </a:r>
          </a:p>
        </p:txBody>
      </p:sp>
      <p:sp>
        <p:nvSpPr>
          <p:cNvPr id="4" name="Slide Number Placeholder 3"/>
          <p:cNvSpPr>
            <a:spLocks noGrp="1"/>
          </p:cNvSpPr>
          <p:nvPr>
            <p:ph type="sldNum" sz="quarter" idx="5"/>
          </p:nvPr>
        </p:nvSpPr>
        <p:spPr/>
        <p:txBody>
          <a:bodyPr/>
          <a:lstStyle/>
          <a:p>
            <a:fld id="{8600119C-F726-4D81-AE41-6235BC216167}" type="slidenum">
              <a:rPr lang="en-GB" smtClean="0"/>
              <a:t>5</a:t>
            </a:fld>
            <a:endParaRPr lang="en-GB"/>
          </a:p>
        </p:txBody>
      </p:sp>
    </p:spTree>
    <p:extLst>
      <p:ext uri="{BB962C8B-B14F-4D97-AF65-F5344CB8AC3E}">
        <p14:creationId xmlns:p14="http://schemas.microsoft.com/office/powerpoint/2010/main" val="232975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latin typeface="Museo Sans 500" panose="02000000000000000000" pitchFamily="50" charset="0"/>
              </a:rPr>
              <a:t>It is a simple tool to voluntarily share that you have a non-visible disability. Simply by wearing the Sunflower, you’re just letting everyone know that you might need extra help, understanding, or just more time.</a:t>
            </a:r>
          </a:p>
          <a:p>
            <a:endParaRPr lang="en-GB" dirty="0">
              <a:solidFill>
                <a:schemeClr val="bg1"/>
              </a:solidFill>
              <a:latin typeface="Museo Sans 500" panose="02000000000000000000" pitchFamily="50" charset="0"/>
            </a:endParaRPr>
          </a:p>
          <a:p>
            <a:r>
              <a:rPr lang="en-GB" dirty="0">
                <a:solidFill>
                  <a:schemeClr val="bg1"/>
                </a:solidFill>
                <a:latin typeface="Museo Sans 500" panose="02000000000000000000" pitchFamily="50" charset="0"/>
              </a:rPr>
              <a:t>The Sunflower is recognised in many sectors ranging from retail, travel and tourism, transport including over 240 airports in over 30 countries - as well as railway networks, coach and bus services and ferries, education (universities, schools and colleges), healthcare, central and local government agencies to football teams, theme parks, theatres and financial institutions.  </a:t>
            </a:r>
          </a:p>
        </p:txBody>
      </p:sp>
      <p:sp>
        <p:nvSpPr>
          <p:cNvPr id="4" name="Slide Number Placeholder 3"/>
          <p:cNvSpPr>
            <a:spLocks noGrp="1"/>
          </p:cNvSpPr>
          <p:nvPr>
            <p:ph type="sldNum" sz="quarter" idx="5"/>
          </p:nvPr>
        </p:nvSpPr>
        <p:spPr/>
        <p:txBody>
          <a:bodyPr/>
          <a:lstStyle/>
          <a:p>
            <a:fld id="{7A349E76-AB7C-40E2-ABD9-0B79CF0A74E4}" type="slidenum">
              <a:rPr lang="en-GB" smtClean="0"/>
              <a:t>6</a:t>
            </a:fld>
            <a:endParaRPr lang="en-GB"/>
          </a:p>
        </p:txBody>
      </p:sp>
    </p:spTree>
    <p:extLst>
      <p:ext uri="{BB962C8B-B14F-4D97-AF65-F5344CB8AC3E}">
        <p14:creationId xmlns:p14="http://schemas.microsoft.com/office/powerpoint/2010/main" val="3731673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 Friendly Leeds and Leeds Youth Voice teams in the council have teamed up with the Merrion Centre and Town Centre Securities to run a project to raise awareness of hidden disabilities and ways that we can be more inclusive of young people with SEND across the city. </a:t>
            </a:r>
          </a:p>
          <a:p>
            <a:endParaRPr lang="en-GB" dirty="0"/>
          </a:p>
          <a:p>
            <a:r>
              <a:rPr lang="en-GB" dirty="0"/>
              <a:t>Young people in schools created artwork to express how others can be more inclusive towards them. We are going to show this artwork. THEN, using the artwork we are going to try and teach people to more inclusive, in the way that young people want!</a:t>
            </a:r>
          </a:p>
        </p:txBody>
      </p:sp>
      <p:sp>
        <p:nvSpPr>
          <p:cNvPr id="4" name="Slide Number Placeholder 3"/>
          <p:cNvSpPr>
            <a:spLocks noGrp="1"/>
          </p:cNvSpPr>
          <p:nvPr>
            <p:ph type="sldNum" sz="quarter" idx="5"/>
          </p:nvPr>
        </p:nvSpPr>
        <p:spPr/>
        <p:txBody>
          <a:bodyPr/>
          <a:lstStyle/>
          <a:p>
            <a:fld id="{8600119C-F726-4D81-AE41-6235BC216167}" type="slidenum">
              <a:rPr lang="en-GB" smtClean="0"/>
              <a:t>7</a:t>
            </a:fld>
            <a:endParaRPr lang="en-GB"/>
          </a:p>
        </p:txBody>
      </p:sp>
    </p:spTree>
    <p:extLst>
      <p:ext uri="{BB962C8B-B14F-4D97-AF65-F5344CB8AC3E}">
        <p14:creationId xmlns:p14="http://schemas.microsoft.com/office/powerpoint/2010/main" val="217646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00119C-F726-4D81-AE41-6235BC216167}" type="slidenum">
              <a:rPr lang="en-GB" smtClean="0"/>
              <a:t>8</a:t>
            </a:fld>
            <a:endParaRPr lang="en-GB"/>
          </a:p>
        </p:txBody>
      </p:sp>
    </p:spTree>
    <p:extLst>
      <p:ext uri="{BB962C8B-B14F-4D97-AF65-F5344CB8AC3E}">
        <p14:creationId xmlns:p14="http://schemas.microsoft.com/office/powerpoint/2010/main" val="108234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artwork shows things the young person has heard said to them on the surface, and a lot going on for them beneath the surface.</a:t>
            </a:r>
          </a:p>
        </p:txBody>
      </p:sp>
      <p:sp>
        <p:nvSpPr>
          <p:cNvPr id="4" name="Slide Number Placeholder 3"/>
          <p:cNvSpPr>
            <a:spLocks noGrp="1"/>
          </p:cNvSpPr>
          <p:nvPr>
            <p:ph type="sldNum" sz="quarter" idx="5"/>
          </p:nvPr>
        </p:nvSpPr>
        <p:spPr/>
        <p:txBody>
          <a:bodyPr/>
          <a:lstStyle/>
          <a:p>
            <a:fld id="{8600119C-F726-4D81-AE41-6235BC216167}" type="slidenum">
              <a:rPr lang="en-GB" smtClean="0"/>
              <a:t>9</a:t>
            </a:fld>
            <a:endParaRPr lang="en-GB"/>
          </a:p>
        </p:txBody>
      </p:sp>
    </p:spTree>
    <p:extLst>
      <p:ext uri="{BB962C8B-B14F-4D97-AF65-F5344CB8AC3E}">
        <p14:creationId xmlns:p14="http://schemas.microsoft.com/office/powerpoint/2010/main" val="2170248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92473-645F-FA86-C8E8-EF546A5DA1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9989038-273C-1D64-BF5A-088A5AC625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1E65A1-DE17-6B9D-8117-CD3A285AA7C8}"/>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5" name="Footer Placeholder 4">
            <a:extLst>
              <a:ext uri="{FF2B5EF4-FFF2-40B4-BE49-F238E27FC236}">
                <a16:creationId xmlns:a16="http://schemas.microsoft.com/office/drawing/2014/main" id="{C72F4E95-632E-9466-5C2C-F347924A81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07B95D-9528-3F2E-6C97-C5000608BF92}"/>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31144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B4B8-D54B-97B8-7F6F-25932EC806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F9A36B-E3DD-6D5D-45D5-8A2FAFE532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468488-0453-1140-EA27-0A7504EA1424}"/>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5" name="Footer Placeholder 4">
            <a:extLst>
              <a:ext uri="{FF2B5EF4-FFF2-40B4-BE49-F238E27FC236}">
                <a16:creationId xmlns:a16="http://schemas.microsoft.com/office/drawing/2014/main" id="{09309CE3-7275-0BEA-8842-21BF8236BD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2B3C56-89DC-13EB-EE76-4C071D5E07A4}"/>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111293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E595C6-BFDF-478D-5896-7ED8D67DEB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AE1295-65D0-024F-911F-4DE1B7357C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B776A2-31EC-4589-3B2C-E25E4B01D9A2}"/>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5" name="Footer Placeholder 4">
            <a:extLst>
              <a:ext uri="{FF2B5EF4-FFF2-40B4-BE49-F238E27FC236}">
                <a16:creationId xmlns:a16="http://schemas.microsoft.com/office/drawing/2014/main" id="{66036993-14E7-3A7A-F098-A0CFEAB34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BD3EAB-04EF-9C69-46B8-14640E27894C}"/>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2634949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C1C6D-4310-B4AC-0F9F-D6FE3150E0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9D0720-3918-ACE1-6E42-787E2F090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14BEA-51AF-9BDF-61FE-A162823F2699}"/>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5" name="Footer Placeholder 4">
            <a:extLst>
              <a:ext uri="{FF2B5EF4-FFF2-40B4-BE49-F238E27FC236}">
                <a16:creationId xmlns:a16="http://schemas.microsoft.com/office/drawing/2014/main" id="{51D7E8E3-29A6-C315-D3ED-873E4E4B9C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DFEAD6-023F-C8F9-7F8E-1C94EE4F1E08}"/>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4179578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ECC2-96B2-337D-DA4C-944ECBD13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E870D5-641C-203B-A53D-7D55B326A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2E0E9C-A027-98D5-72EA-BAAF9B487C34}"/>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5" name="Footer Placeholder 4">
            <a:extLst>
              <a:ext uri="{FF2B5EF4-FFF2-40B4-BE49-F238E27FC236}">
                <a16:creationId xmlns:a16="http://schemas.microsoft.com/office/drawing/2014/main" id="{CF73D58F-2A2B-9F05-16F7-7CF3117B48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2CFD49-4303-3838-3462-1C759DBE7D4C}"/>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238136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8B8C-61BA-050E-BA91-B8ACA27FC2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558DA4-9D72-B934-F8CB-732D560987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7B62EE-3E8C-A8CC-0D22-F05C4F5AEE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48521FF-3427-EE01-A2E1-CC4EA4CF55A6}"/>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6" name="Footer Placeholder 5">
            <a:extLst>
              <a:ext uri="{FF2B5EF4-FFF2-40B4-BE49-F238E27FC236}">
                <a16:creationId xmlns:a16="http://schemas.microsoft.com/office/drawing/2014/main" id="{A99E9DD9-0A88-F0DC-7F5A-A58535ADA3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65EBDB-8C4A-5CD4-F808-57DAEC1947A0}"/>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389064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D8EB-FE89-7157-A683-6DF244DDA3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B7729A-2F29-2A48-BBDE-C1641033C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76D87E-98F3-2DB8-A033-5E2647B0D6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CA2911-656A-9131-8FE3-29FB53C091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A3C2B-E635-E1EA-9268-EF18197AEB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90B394-AB0F-8CC2-9BED-A44C5859BD6E}"/>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8" name="Footer Placeholder 7">
            <a:extLst>
              <a:ext uri="{FF2B5EF4-FFF2-40B4-BE49-F238E27FC236}">
                <a16:creationId xmlns:a16="http://schemas.microsoft.com/office/drawing/2014/main" id="{7A17EF4A-A2CD-0A94-014F-EB0F00A23A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C5A631-7F1E-461A-054E-07995D029981}"/>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3540903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2478-5AE1-3002-60B7-1A386B69A7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10BDA5-5F4D-2D97-F69E-72D8BE1A4117}"/>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4" name="Footer Placeholder 3">
            <a:extLst>
              <a:ext uri="{FF2B5EF4-FFF2-40B4-BE49-F238E27FC236}">
                <a16:creationId xmlns:a16="http://schemas.microsoft.com/office/drawing/2014/main" id="{4D0A5023-25CB-0B22-D8ED-25F5A85B1F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9D0A9F-57FF-F191-D701-7E6A9DCA619A}"/>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244147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3F597-DE9B-5A0E-FF90-FC6E850D79C5}"/>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3" name="Footer Placeholder 2">
            <a:extLst>
              <a:ext uri="{FF2B5EF4-FFF2-40B4-BE49-F238E27FC236}">
                <a16:creationId xmlns:a16="http://schemas.microsoft.com/office/drawing/2014/main" id="{97BE2565-84D7-78BC-77E9-67F47E5092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4B531D-017D-C41D-7B9A-CE06069DDDA0}"/>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162517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C494-191C-332A-AA9C-10A7ABC2D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6B6CDE-91A8-B325-5782-3C38BF2A3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9165F2-6A22-7E9B-5281-392F496C1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1250D-B5AD-4D56-9866-514649FD7C6D}"/>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6" name="Footer Placeholder 5">
            <a:extLst>
              <a:ext uri="{FF2B5EF4-FFF2-40B4-BE49-F238E27FC236}">
                <a16:creationId xmlns:a16="http://schemas.microsoft.com/office/drawing/2014/main" id="{16C3CCC2-72F0-4711-6FB8-30129AE1E6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FD1447-8FFB-34A7-6803-70E0BA1BCBE2}"/>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67617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9DEA-9B6A-4440-5D31-1E88FF29F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6F17E-3E1A-6B3D-C392-4C905565B0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F0E16C-34EF-6A0B-B64D-8550804DC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69447-96F7-3289-7B8B-57D5753C51D1}"/>
              </a:ext>
            </a:extLst>
          </p:cNvPr>
          <p:cNvSpPr>
            <a:spLocks noGrp="1"/>
          </p:cNvSpPr>
          <p:nvPr>
            <p:ph type="dt" sz="half" idx="10"/>
          </p:nvPr>
        </p:nvSpPr>
        <p:spPr/>
        <p:txBody>
          <a:bodyPr/>
          <a:lstStyle/>
          <a:p>
            <a:fld id="{4F211C21-0B46-40E6-AF7A-7455B37F78A6}" type="datetimeFigureOut">
              <a:rPr lang="en-GB" smtClean="0"/>
              <a:t>23/10/2024</a:t>
            </a:fld>
            <a:endParaRPr lang="en-GB"/>
          </a:p>
        </p:txBody>
      </p:sp>
      <p:sp>
        <p:nvSpPr>
          <p:cNvPr id="6" name="Footer Placeholder 5">
            <a:extLst>
              <a:ext uri="{FF2B5EF4-FFF2-40B4-BE49-F238E27FC236}">
                <a16:creationId xmlns:a16="http://schemas.microsoft.com/office/drawing/2014/main" id="{14BFA4DA-B0B8-B0B8-E5F0-15680FA3C4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588383-FE9B-4628-1D30-3A59FD98F13A}"/>
              </a:ext>
            </a:extLst>
          </p:cNvPr>
          <p:cNvSpPr>
            <a:spLocks noGrp="1"/>
          </p:cNvSpPr>
          <p:nvPr>
            <p:ph type="sldNum" sz="quarter" idx="12"/>
          </p:nvPr>
        </p:nvSpPr>
        <p:spPr/>
        <p:txBody>
          <a:bodyPr/>
          <a:lstStyle/>
          <a:p>
            <a:fld id="{9F9CFA6E-A9CF-462F-A259-D09BEDFD6E6E}" type="slidenum">
              <a:rPr lang="en-GB" smtClean="0"/>
              <a:t>‹#›</a:t>
            </a:fld>
            <a:endParaRPr lang="en-GB"/>
          </a:p>
        </p:txBody>
      </p:sp>
    </p:spTree>
    <p:extLst>
      <p:ext uri="{BB962C8B-B14F-4D97-AF65-F5344CB8AC3E}">
        <p14:creationId xmlns:p14="http://schemas.microsoft.com/office/powerpoint/2010/main" val="130875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1FDB3-0A03-28AD-8A2C-49BCD230E8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EACB6D-AE85-F227-A79E-1BA6DBD74E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5E157E-ABF4-55B8-3796-B2F49D394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11C21-0B46-40E6-AF7A-7455B37F78A6}" type="datetimeFigureOut">
              <a:rPr lang="en-GB" smtClean="0"/>
              <a:t>23/10/2024</a:t>
            </a:fld>
            <a:endParaRPr lang="en-GB"/>
          </a:p>
        </p:txBody>
      </p:sp>
      <p:sp>
        <p:nvSpPr>
          <p:cNvPr id="5" name="Footer Placeholder 4">
            <a:extLst>
              <a:ext uri="{FF2B5EF4-FFF2-40B4-BE49-F238E27FC236}">
                <a16:creationId xmlns:a16="http://schemas.microsoft.com/office/drawing/2014/main" id="{C8C20911-7439-76C1-5F5A-00F1EECEEF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F160DA-7FF2-F886-CFD1-2C8E722B0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CFA6E-A9CF-462F-A259-D09BEDFD6E6E}" type="slidenum">
              <a:rPr lang="en-GB" smtClean="0"/>
              <a:t>‹#›</a:t>
            </a:fld>
            <a:endParaRPr lang="en-GB"/>
          </a:p>
        </p:txBody>
      </p:sp>
    </p:spTree>
    <p:extLst>
      <p:ext uri="{BB962C8B-B14F-4D97-AF65-F5344CB8AC3E}">
        <p14:creationId xmlns:p14="http://schemas.microsoft.com/office/powerpoint/2010/main" val="1600987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8.png"/><Relationship Id="rId1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5.wdp"/><Relationship Id="rId17" Type="http://schemas.openxmlformats.org/officeDocument/2006/relationships/image" Target="../media/image30.png"/><Relationship Id="rId2" Type="http://schemas.openxmlformats.org/officeDocument/2006/relationships/notesSlide" Target="../notesSlides/notesSlide12.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 Id="rId1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8.png"/><Relationship Id="rId1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5.wdp"/><Relationship Id="rId17" Type="http://schemas.openxmlformats.org/officeDocument/2006/relationships/image" Target="../media/image30.png"/><Relationship Id="rId2" Type="http://schemas.openxmlformats.org/officeDocument/2006/relationships/notesSlide" Target="../notesSlides/notesSlide14.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 Id="rId1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8.png"/><Relationship Id="rId1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5.wdp"/><Relationship Id="rId17" Type="http://schemas.openxmlformats.org/officeDocument/2006/relationships/image" Target="../media/image30.png"/><Relationship Id="rId2" Type="http://schemas.openxmlformats.org/officeDocument/2006/relationships/notesSlide" Target="../notesSlides/notesSlide16.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 Id="rId1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8.png"/><Relationship Id="rId1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5.wdp"/><Relationship Id="rId17" Type="http://schemas.openxmlformats.org/officeDocument/2006/relationships/image" Target="../media/image30.png"/><Relationship Id="rId2" Type="http://schemas.openxmlformats.org/officeDocument/2006/relationships/notesSlide" Target="../notesSlides/notesSlide21.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 Id="rId1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8.png"/><Relationship Id="rId1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5.wdp"/><Relationship Id="rId17" Type="http://schemas.openxmlformats.org/officeDocument/2006/relationships/image" Target="../media/image30.png"/><Relationship Id="rId2" Type="http://schemas.openxmlformats.org/officeDocument/2006/relationships/notesSlide" Target="../notesSlides/notesSlide27.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 Id="rId14" Type="http://schemas.microsoft.com/office/2007/relationships/hdphoto" Target="../media/hdphoto6.wdp"/></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8.png"/><Relationship Id="rId1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5.wdp"/><Relationship Id="rId17" Type="http://schemas.openxmlformats.org/officeDocument/2006/relationships/image" Target="../media/image30.png"/><Relationship Id="rId2" Type="http://schemas.openxmlformats.org/officeDocument/2006/relationships/notesSlide" Target="../notesSlides/notesSlide28.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microsoft.com/office/2007/relationships/hdphoto" Target="../media/hdphoto4.wdp"/><Relationship Id="rId19"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26.pn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hdsunflower.com/" TargetMode="External"/><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8.png"/><Relationship Id="rId1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5.wdp"/><Relationship Id="rId17" Type="http://schemas.openxmlformats.org/officeDocument/2006/relationships/image" Target="../media/image30.png"/><Relationship Id="rId2" Type="http://schemas.openxmlformats.org/officeDocument/2006/relationships/notesSlide" Target="../notesSlides/notesSlide8.xml"/><Relationship Id="rId16" Type="http://schemas.microsoft.com/office/2007/relationships/hdphoto" Target="../media/hdphoto7.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6739"/>
        </a:solidFill>
        <a:effectLst/>
      </p:bgPr>
    </p:bg>
    <p:spTree>
      <p:nvGrpSpPr>
        <p:cNvPr id="1" name=""/>
        <p:cNvGrpSpPr/>
        <p:nvPr/>
      </p:nvGrpSpPr>
      <p:grpSpPr>
        <a:xfrm>
          <a:off x="0" y="0"/>
          <a:ext cx="0" cy="0"/>
          <a:chOff x="0" y="0"/>
          <a:chExt cx="0" cy="0"/>
        </a:xfrm>
      </p:grpSpPr>
      <p:sp useBgFill="1">
        <p:nvSpPr>
          <p:cNvPr id="819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01" name="Rectangle 820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0F62D9F-79B6-3EFF-BD52-CC45289749C0}"/>
              </a:ext>
            </a:extLst>
          </p:cNvPr>
          <p:cNvSpPr/>
          <p:nvPr/>
        </p:nvSpPr>
        <p:spPr>
          <a:xfrm>
            <a:off x="-2" y="5901911"/>
            <a:ext cx="12192000" cy="9560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hand with a thumb up&#10;&#10;Description automatically generated">
            <a:extLst>
              <a:ext uri="{FF2B5EF4-FFF2-40B4-BE49-F238E27FC236}">
                <a16:creationId xmlns:a16="http://schemas.microsoft.com/office/drawing/2014/main" id="{3D914CA8-CADB-664B-6579-FAC810F6F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4437" y="5989754"/>
            <a:ext cx="657546" cy="766124"/>
          </a:xfrm>
          <a:prstGeom prst="rect">
            <a:avLst/>
          </a:prstGeom>
        </p:spPr>
      </p:pic>
      <p:pic>
        <p:nvPicPr>
          <p:cNvPr id="4" name="Picture 3" descr="A logo with a black letter in a red circle&#10;&#10;Description automatically generated">
            <a:extLst>
              <a:ext uri="{FF2B5EF4-FFF2-40B4-BE49-F238E27FC236}">
                <a16:creationId xmlns:a16="http://schemas.microsoft.com/office/drawing/2014/main" id="{9D7A73C4-DFF0-4D0A-6E17-40264ED7B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3009" y="6015716"/>
            <a:ext cx="1730107" cy="818534"/>
          </a:xfrm>
          <a:prstGeom prst="rect">
            <a:avLst/>
          </a:prstGeom>
        </p:spPr>
      </p:pic>
      <p:pic>
        <p:nvPicPr>
          <p:cNvPr id="7" name="Picture 6" descr="A logo with blue and white squares&#10;&#10;Description automatically generated">
            <a:extLst>
              <a:ext uri="{FF2B5EF4-FFF2-40B4-BE49-F238E27FC236}">
                <a16:creationId xmlns:a16="http://schemas.microsoft.com/office/drawing/2014/main" id="{5A2976D3-9DE9-65A9-87C5-A4DBFD782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8195" y="5978929"/>
            <a:ext cx="1730107" cy="865054"/>
          </a:xfrm>
          <a:prstGeom prst="rect">
            <a:avLst/>
          </a:prstGeom>
        </p:spPr>
      </p:pic>
      <p:pic>
        <p:nvPicPr>
          <p:cNvPr id="3" name="Picture 2" descr="A logo for a local offer&#10;&#10;Description automatically generated">
            <a:extLst>
              <a:ext uri="{FF2B5EF4-FFF2-40B4-BE49-F238E27FC236}">
                <a16:creationId xmlns:a16="http://schemas.microsoft.com/office/drawing/2014/main" id="{A8906692-6381-19CB-5338-99064438D8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0033" y="5991972"/>
            <a:ext cx="1417997" cy="866025"/>
          </a:xfrm>
          <a:prstGeom prst="rect">
            <a:avLst/>
          </a:prstGeom>
        </p:spPr>
      </p:pic>
      <p:pic>
        <p:nvPicPr>
          <p:cNvPr id="8" name="Picture 7" descr="A logo with text and rainbow colors&#10;&#10;Description automatically generated">
            <a:extLst>
              <a:ext uri="{FF2B5EF4-FFF2-40B4-BE49-F238E27FC236}">
                <a16:creationId xmlns:a16="http://schemas.microsoft.com/office/drawing/2014/main" id="{F27B1C88-1F38-3D57-40C0-6A6CEDB8F1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0204" y="6022871"/>
            <a:ext cx="919506" cy="693823"/>
          </a:xfrm>
          <a:prstGeom prst="rect">
            <a:avLst/>
          </a:prstGeom>
        </p:spPr>
      </p:pic>
      <p:pic>
        <p:nvPicPr>
          <p:cNvPr id="6" name="Picture 5" descr="A blue and black logo&#10;&#10;Description automatically generated">
            <a:extLst>
              <a:ext uri="{FF2B5EF4-FFF2-40B4-BE49-F238E27FC236}">
                <a16:creationId xmlns:a16="http://schemas.microsoft.com/office/drawing/2014/main" id="{87FEB5C8-0E7F-7FAB-BFDB-24BA5034F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7417" y="6250140"/>
            <a:ext cx="1393284" cy="349687"/>
          </a:xfrm>
          <a:prstGeom prst="rect">
            <a:avLst/>
          </a:prstGeom>
        </p:spPr>
      </p:pic>
      <p:pic>
        <p:nvPicPr>
          <p:cNvPr id="14" name="Picture 13" descr="A blue and yellow logo&#10;&#10;Description automatically generated">
            <a:extLst>
              <a:ext uri="{FF2B5EF4-FFF2-40B4-BE49-F238E27FC236}">
                <a16:creationId xmlns:a16="http://schemas.microsoft.com/office/drawing/2014/main" id="{8342F8E6-1AD5-5D17-E66C-BE4EB9FF90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870" y="6028805"/>
            <a:ext cx="1851078" cy="740431"/>
          </a:xfrm>
          <a:prstGeom prst="rect">
            <a:avLst/>
          </a:prstGeom>
        </p:spPr>
      </p:pic>
      <p:pic>
        <p:nvPicPr>
          <p:cNvPr id="9" name="Picture 8" descr="A green background with butterflies and text&#10;&#10;Description automatically generated">
            <a:extLst>
              <a:ext uri="{FF2B5EF4-FFF2-40B4-BE49-F238E27FC236}">
                <a16:creationId xmlns:a16="http://schemas.microsoft.com/office/drawing/2014/main" id="{743DD45D-B5EE-25EE-5F4E-0359B74B2066}"/>
              </a:ext>
            </a:extLst>
          </p:cNvPr>
          <p:cNvPicPr>
            <a:picLocks noChangeAspect="1"/>
          </p:cNvPicPr>
          <p:nvPr/>
        </p:nvPicPr>
        <p:blipFill rotWithShape="1">
          <a:blip r:embed="rId10">
            <a:extLst>
              <a:ext uri="{28A0092B-C50C-407E-A947-70E740481C1C}">
                <a14:useLocalDpi xmlns:a14="http://schemas.microsoft.com/office/drawing/2010/main" val="0"/>
              </a:ext>
            </a:extLst>
          </a:blip>
          <a:srcRect b="51958"/>
          <a:stretch/>
        </p:blipFill>
        <p:spPr>
          <a:xfrm>
            <a:off x="0" y="-719928"/>
            <a:ext cx="12192002" cy="5857322"/>
          </a:xfrm>
          <a:prstGeom prst="rect">
            <a:avLst/>
          </a:prstGeom>
        </p:spPr>
      </p:pic>
    </p:spTree>
    <p:extLst>
      <p:ext uri="{BB962C8B-B14F-4D97-AF65-F5344CB8AC3E}">
        <p14:creationId xmlns:p14="http://schemas.microsoft.com/office/powerpoint/2010/main" val="3355435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7CAAAA6-D677-2419-6E42-B6F41223262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200000">
            <a:off x="2777856" y="-922376"/>
            <a:ext cx="6635522" cy="8702324"/>
          </a:xfrm>
          <a:prstGeom prst="rect">
            <a:avLst/>
          </a:prstGeom>
        </p:spPr>
      </p:pic>
    </p:spTree>
    <p:extLst>
      <p:ext uri="{BB962C8B-B14F-4D97-AF65-F5344CB8AC3E}">
        <p14:creationId xmlns:p14="http://schemas.microsoft.com/office/powerpoint/2010/main" val="630582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rawing of a line of music notes&#10;&#10;Description automatically generated">
            <a:extLst>
              <a:ext uri="{FF2B5EF4-FFF2-40B4-BE49-F238E27FC236}">
                <a16:creationId xmlns:a16="http://schemas.microsoft.com/office/drawing/2014/main" id="{B60D23CD-46F8-484A-F27D-160925FF2EC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200000">
            <a:off x="2767318" y="-1342969"/>
            <a:ext cx="6656598" cy="9543510"/>
          </a:xfrm>
          <a:prstGeom prst="rect">
            <a:avLst/>
          </a:prstGeom>
        </p:spPr>
      </p:pic>
    </p:spTree>
    <p:extLst>
      <p:ext uri="{BB962C8B-B14F-4D97-AF65-F5344CB8AC3E}">
        <p14:creationId xmlns:p14="http://schemas.microsoft.com/office/powerpoint/2010/main" val="2806969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555631" y="1411115"/>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latin typeface="Arial Rounded MT Bold" panose="020F0704030504030204" pitchFamily="34" charset="0"/>
                <a:ea typeface="+mj-ea"/>
                <a:cs typeface="+mj-cs"/>
              </a:rPr>
              <a:t>Some young people wrote poetry…</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3667459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tistic Me'">
            <a:hlinkClick r:id="" action="ppaction://media"/>
            <a:extLst>
              <a:ext uri="{FF2B5EF4-FFF2-40B4-BE49-F238E27FC236}">
                <a16:creationId xmlns:a16="http://schemas.microsoft.com/office/drawing/2014/main" id="{5E43C684-A948-3998-D6E7-9DD097C99C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6322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354887" y="1441938"/>
            <a:ext cx="7482222"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latin typeface="Arial Rounded MT Bold" panose="020F0704030504030204" pitchFamily="34" charset="0"/>
                <a:ea typeface="+mj-ea"/>
                <a:cs typeface="+mj-cs"/>
              </a:rPr>
              <a:t>The ideas were turned into 3 posters by designers…</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2952452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descr="A poster of a group of children&#10;&#10;Description automatically generated">
            <a:extLst>
              <a:ext uri="{FF2B5EF4-FFF2-40B4-BE49-F238E27FC236}">
                <a16:creationId xmlns:a16="http://schemas.microsoft.com/office/drawing/2014/main" id="{BFF6AF7C-519D-5206-C178-774331C46867}"/>
              </a:ext>
            </a:extLst>
          </p:cNvPr>
          <p:cNvPicPr>
            <a:picLocks noChangeAspect="1"/>
          </p:cNvPicPr>
          <p:nvPr/>
        </p:nvPicPr>
        <p:blipFill>
          <a:blip r:embed="rId3"/>
          <a:stretch>
            <a:fillRect/>
          </a:stretch>
        </p:blipFill>
        <p:spPr>
          <a:xfrm>
            <a:off x="4310676" y="2179013"/>
            <a:ext cx="3537345" cy="2493828"/>
          </a:xfrm>
          <a:prstGeom prst="rect">
            <a:avLst/>
          </a:prstGeom>
        </p:spPr>
      </p:pic>
      <p:cxnSp>
        <p:nvCxnSpPr>
          <p:cNvPr id="22" name="Straight Connector 21">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poster with butterflies and text&#10;&#10;Description automatically generated">
            <a:extLst>
              <a:ext uri="{FF2B5EF4-FFF2-40B4-BE49-F238E27FC236}">
                <a16:creationId xmlns:a16="http://schemas.microsoft.com/office/drawing/2014/main" id="{0F8E7821-D066-0C6C-E02F-22BA0F4DB5AB}"/>
              </a:ext>
            </a:extLst>
          </p:cNvPr>
          <p:cNvPicPr>
            <a:picLocks noChangeAspect="1"/>
          </p:cNvPicPr>
          <p:nvPr/>
        </p:nvPicPr>
        <p:blipFill>
          <a:blip r:embed="rId4"/>
          <a:stretch>
            <a:fillRect/>
          </a:stretch>
        </p:blipFill>
        <p:spPr>
          <a:xfrm>
            <a:off x="8091675" y="799024"/>
            <a:ext cx="3734565" cy="5259951"/>
          </a:xfrm>
          <a:prstGeom prst="rect">
            <a:avLst/>
          </a:prstGeom>
        </p:spPr>
      </p:pic>
      <p:pic>
        <p:nvPicPr>
          <p:cNvPr id="8" name="Picture 7">
            <a:extLst>
              <a:ext uri="{FF2B5EF4-FFF2-40B4-BE49-F238E27FC236}">
                <a16:creationId xmlns:a16="http://schemas.microsoft.com/office/drawing/2014/main" id="{FFDB623A-14D1-7038-1C86-BEABAC1B3613}"/>
              </a:ext>
            </a:extLst>
          </p:cNvPr>
          <p:cNvPicPr>
            <a:picLocks noChangeAspect="1"/>
          </p:cNvPicPr>
          <p:nvPr/>
        </p:nvPicPr>
        <p:blipFill>
          <a:blip r:embed="rId5"/>
          <a:stretch>
            <a:fillRect/>
          </a:stretch>
        </p:blipFill>
        <p:spPr>
          <a:xfrm>
            <a:off x="311847" y="881217"/>
            <a:ext cx="3757999" cy="5259952"/>
          </a:xfrm>
          <a:prstGeom prst="rect">
            <a:avLst/>
          </a:prstGeom>
        </p:spPr>
      </p:pic>
    </p:spTree>
    <p:extLst>
      <p:ext uri="{BB962C8B-B14F-4D97-AF65-F5344CB8AC3E}">
        <p14:creationId xmlns:p14="http://schemas.microsoft.com/office/powerpoint/2010/main" val="2464448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354887" y="1441938"/>
            <a:ext cx="7482222"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latin typeface="Arial Rounded MT Bold" panose="020F0704030504030204" pitchFamily="34" charset="0"/>
                <a:ea typeface="+mj-ea"/>
                <a:cs typeface="+mj-cs"/>
              </a:rPr>
              <a:t>Let's explore some of the ideas from the posters…</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3410792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is Temper Tantrum Tool Can Soothe Your Kid During A Meltdown | HuffPost  Life">
            <a:extLst>
              <a:ext uri="{FF2B5EF4-FFF2-40B4-BE49-F238E27FC236}">
                <a16:creationId xmlns:a16="http://schemas.microsoft.com/office/drawing/2014/main" id="{43C814ED-9D0A-B7AB-3DD4-17F8E42F34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7AA40B-667A-1E5B-F539-D9957F17690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Aptos Display" panose="020B0004020202020204" pitchFamily="34" charset="0"/>
              </a:rPr>
              <a:t>What might you think when they look at this child?</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687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DHD at School: Daydreaming During Class">
            <a:extLst>
              <a:ext uri="{FF2B5EF4-FFF2-40B4-BE49-F238E27FC236}">
                <a16:creationId xmlns:a16="http://schemas.microsoft.com/office/drawing/2014/main" id="{B4A54B13-50D0-7C28-18DA-77252492D2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82A2F-62AD-1C22-7213-F3F2E83A4544}"/>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a:solidFill>
                  <a:schemeClr val="tx1">
                    <a:lumMod val="85000"/>
                    <a:lumOff val="15000"/>
                  </a:schemeClr>
                </a:solidFill>
                <a:latin typeface="Aptos Display" panose="020B0004020202020204" pitchFamily="34" charset="0"/>
              </a:rPr>
              <a:t>What might you think when they look at this child?</a:t>
            </a: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764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12,000+ Shy Teenager Stock Photos, Pictures &amp; Royalty-Free Images - iStock  | Shy teenager in group, Shy teenager girl, Shy teenager boy">
            <a:extLst>
              <a:ext uri="{FF2B5EF4-FFF2-40B4-BE49-F238E27FC236}">
                <a16:creationId xmlns:a16="http://schemas.microsoft.com/office/drawing/2014/main" id="{28E43EDB-A398-5C6A-72B6-8094E7FCBF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49" b="2166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1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9F9C11-E56D-53E4-E291-ECD660D12A9C}"/>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a:solidFill>
                  <a:schemeClr val="tx1">
                    <a:lumMod val="85000"/>
                    <a:lumOff val="15000"/>
                  </a:schemeClr>
                </a:solidFill>
              </a:rPr>
              <a:t>What might you think when they look at this young person?</a:t>
            </a:r>
          </a:p>
        </p:txBody>
      </p:sp>
      <p:cxnSp>
        <p:nvCxnSpPr>
          <p:cNvPr id="7177" name="Straight Connector 71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79" name="Straight Connector 71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47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C5BD14-CFCA-BA48-B202-6D03ADA8CEE5}"/>
              </a:ext>
            </a:extLst>
          </p:cNvPr>
          <p:cNvSpPr txBox="1"/>
          <p:nvPr/>
        </p:nvSpPr>
        <p:spPr>
          <a:xfrm>
            <a:off x="1028700" y="1967266"/>
            <a:ext cx="2628900" cy="2547257"/>
          </a:xfrm>
          <a:prstGeom prst="rect">
            <a:avLst/>
          </a:prstGeom>
          <a:noFill/>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n-US" sz="4300" b="1" kern="1200">
                <a:solidFill>
                  <a:srgbClr val="FFFFFF"/>
                </a:solidFill>
                <a:latin typeface="+mj-lt"/>
                <a:ea typeface="+mj-ea"/>
                <a:cs typeface="+mj-cs"/>
              </a:rPr>
              <a:t>Child Friendly Leeds </a:t>
            </a:r>
          </a:p>
          <a:p>
            <a:pPr algn="ctr">
              <a:lnSpc>
                <a:spcPct val="90000"/>
              </a:lnSpc>
              <a:spcBef>
                <a:spcPct val="0"/>
              </a:spcBef>
              <a:spcAft>
                <a:spcPts val="600"/>
              </a:spcAft>
            </a:pPr>
            <a:endParaRPr lang="en-US" sz="3600">
              <a:solidFill>
                <a:srgbClr val="FFFFFF"/>
              </a:solidFill>
              <a:latin typeface="+mj-lt"/>
              <a:ea typeface="+mj-ea"/>
              <a:cs typeface="+mj-cs"/>
            </a:endParaRPr>
          </a:p>
          <a:p>
            <a:pPr algn="ctr">
              <a:lnSpc>
                <a:spcPct val="90000"/>
              </a:lnSpc>
              <a:spcBef>
                <a:spcPct val="0"/>
              </a:spcBef>
              <a:spcAft>
                <a:spcPts val="600"/>
              </a:spcAft>
            </a:pPr>
            <a:r>
              <a:rPr lang="en-US" sz="3600" kern="1200">
                <a:solidFill>
                  <a:srgbClr val="FFFFFF"/>
                </a:solidFill>
                <a:latin typeface="+mj-lt"/>
                <a:ea typeface="+mj-ea"/>
                <a:cs typeface="+mj-cs"/>
              </a:rPr>
              <a:t>Wish 12 </a:t>
            </a:r>
          </a:p>
        </p:txBody>
      </p:sp>
      <p:pic>
        <p:nvPicPr>
          <p:cNvPr id="4" name="Picture 3" descr="A cartoon of a person and a child in a wheelchair&#10;&#10;Description automatically generated">
            <a:extLst>
              <a:ext uri="{FF2B5EF4-FFF2-40B4-BE49-F238E27FC236}">
                <a16:creationId xmlns:a16="http://schemas.microsoft.com/office/drawing/2014/main" id="{34711B51-553D-3CDF-DF9E-D8DA6139E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5" name="Picture 4" descr="A hand with a thumb up&#10;&#10;Description automatically generated">
            <a:extLst>
              <a:ext uri="{FF2B5EF4-FFF2-40B4-BE49-F238E27FC236}">
                <a16:creationId xmlns:a16="http://schemas.microsoft.com/office/drawing/2014/main" id="{4715C31C-5049-47B6-0B4C-63AC5BFA2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379" y="5116619"/>
            <a:ext cx="1373541" cy="1600348"/>
          </a:xfrm>
          <a:prstGeom prst="rect">
            <a:avLst/>
          </a:prstGeom>
        </p:spPr>
      </p:pic>
    </p:spTree>
    <p:extLst>
      <p:ext uri="{BB962C8B-B14F-4D97-AF65-F5344CB8AC3E}">
        <p14:creationId xmlns:p14="http://schemas.microsoft.com/office/powerpoint/2010/main" val="3069861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Behavior Chart Rewards to Motivate Kids with ADHD">
            <a:extLst>
              <a:ext uri="{FF2B5EF4-FFF2-40B4-BE49-F238E27FC236}">
                <a16:creationId xmlns:a16="http://schemas.microsoft.com/office/drawing/2014/main" id="{8C9CC641-09E4-1AF4-F84A-C7C59DA4AE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1276" name="Rectangle 1127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FBF7DC-5BCE-A160-9061-8715D95758A5}"/>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300">
                <a:solidFill>
                  <a:schemeClr val="tx1">
                    <a:lumMod val="85000"/>
                    <a:lumOff val="15000"/>
                  </a:schemeClr>
                </a:solidFill>
              </a:rPr>
              <a:t>What might you think when they look at this child?</a:t>
            </a:r>
          </a:p>
        </p:txBody>
      </p:sp>
      <p:cxnSp>
        <p:nvCxnSpPr>
          <p:cNvPr id="11278" name="Straight Connector 1127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1280" name="Straight Connector 1127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982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354887" y="1441938"/>
            <a:ext cx="7482222"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latin typeface="Arial Rounded MT Bold" panose="020F0704030504030204" pitchFamily="34" charset="0"/>
                <a:ea typeface="+mj-ea"/>
                <a:cs typeface="+mj-cs"/>
              </a:rPr>
              <a:t>Sometimes our first thought isn't always a fair thought…</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3652285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s Temper Tantrum Tool Can Soothe Your Kid During A Meltdown | HuffPost  Life">
            <a:extLst>
              <a:ext uri="{FF2B5EF4-FFF2-40B4-BE49-F238E27FC236}">
                <a16:creationId xmlns:a16="http://schemas.microsoft.com/office/drawing/2014/main" id="{1823191F-A893-421F-89BA-392F3D687F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136596" y="726660"/>
            <a:ext cx="7918807" cy="407137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04CC1F6-FB5A-FF6B-E35C-CECE2E1898AE}"/>
              </a:ext>
            </a:extLst>
          </p:cNvPr>
          <p:cNvSpPr txBox="1">
            <a:spLocks/>
          </p:cNvSpPr>
          <p:nvPr/>
        </p:nvSpPr>
        <p:spPr>
          <a:xfrm>
            <a:off x="7736440" y="5196360"/>
            <a:ext cx="4263774"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t>It's NOT that I'm having a tantrum, the lights feel too loud, and I'm overwhelmed.</a:t>
            </a:r>
          </a:p>
        </p:txBody>
      </p:sp>
      <p:sp>
        <p:nvSpPr>
          <p:cNvPr id="7" name="Title 1">
            <a:extLst>
              <a:ext uri="{FF2B5EF4-FFF2-40B4-BE49-F238E27FC236}">
                <a16:creationId xmlns:a16="http://schemas.microsoft.com/office/drawing/2014/main" id="{12D863FF-7D7E-BB6C-BDDF-E3FBE026DBEA}"/>
              </a:ext>
            </a:extLst>
          </p:cNvPr>
          <p:cNvSpPr txBox="1">
            <a:spLocks/>
          </p:cNvSpPr>
          <p:nvPr/>
        </p:nvSpPr>
        <p:spPr>
          <a:xfrm>
            <a:off x="266271" y="5163557"/>
            <a:ext cx="68742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200"/>
              <a:t>Sometimes our </a:t>
            </a:r>
            <a:r>
              <a:rPr lang="en-GB" sz="3200" b="1"/>
              <a:t>first thought </a:t>
            </a:r>
            <a:r>
              <a:rPr lang="en-GB" sz="3200"/>
              <a:t>about someone </a:t>
            </a:r>
            <a:r>
              <a:rPr lang="en-GB" sz="3200" b="1"/>
              <a:t>isn't a fair thought</a:t>
            </a:r>
            <a:r>
              <a:rPr lang="en-GB" sz="3200"/>
              <a:t> </a:t>
            </a:r>
          </a:p>
        </p:txBody>
      </p:sp>
      <p:cxnSp>
        <p:nvCxnSpPr>
          <p:cNvPr id="9" name="Straight Connector 8">
            <a:extLst>
              <a:ext uri="{FF2B5EF4-FFF2-40B4-BE49-F238E27FC236}">
                <a16:creationId xmlns:a16="http://schemas.microsoft.com/office/drawing/2014/main" id="{2F35B56F-4FD4-F66F-BB74-DF119530C257}"/>
              </a:ext>
            </a:extLst>
          </p:cNvPr>
          <p:cNvCxnSpPr/>
          <p:nvPr/>
        </p:nvCxnSpPr>
        <p:spPr>
          <a:xfrm>
            <a:off x="7438490" y="5301465"/>
            <a:ext cx="0" cy="10800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797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C32A-F64C-1D08-7308-1A5D6ADEBB5E}"/>
              </a:ext>
            </a:extLst>
          </p:cNvPr>
          <p:cNvSpPr>
            <a:spLocks noGrp="1"/>
          </p:cNvSpPr>
          <p:nvPr>
            <p:ph type="title"/>
          </p:nvPr>
        </p:nvSpPr>
        <p:spPr>
          <a:xfrm>
            <a:off x="266271" y="5163557"/>
            <a:ext cx="6874267" cy="1325563"/>
          </a:xfrm>
        </p:spPr>
        <p:txBody>
          <a:bodyPr>
            <a:normAutofit/>
          </a:bodyPr>
          <a:lstStyle/>
          <a:p>
            <a:pPr algn="r"/>
            <a:r>
              <a:rPr lang="en-GB" sz="3200"/>
              <a:t>Sometimes our </a:t>
            </a:r>
            <a:r>
              <a:rPr lang="en-GB" sz="3200" b="1"/>
              <a:t>first thought </a:t>
            </a:r>
            <a:r>
              <a:rPr lang="en-GB" sz="3200"/>
              <a:t>about someone </a:t>
            </a:r>
            <a:r>
              <a:rPr lang="en-GB" sz="3200" b="1"/>
              <a:t>isn't a fair thought</a:t>
            </a:r>
            <a:r>
              <a:rPr lang="en-GB" sz="3200"/>
              <a:t> </a:t>
            </a:r>
          </a:p>
        </p:txBody>
      </p:sp>
      <p:sp>
        <p:nvSpPr>
          <p:cNvPr id="5" name="Title 1">
            <a:extLst>
              <a:ext uri="{FF2B5EF4-FFF2-40B4-BE49-F238E27FC236}">
                <a16:creationId xmlns:a16="http://schemas.microsoft.com/office/drawing/2014/main" id="{704CC1F6-FB5A-FF6B-E35C-CECE2E1898AE}"/>
              </a:ext>
            </a:extLst>
          </p:cNvPr>
          <p:cNvSpPr txBox="1">
            <a:spLocks/>
          </p:cNvSpPr>
          <p:nvPr/>
        </p:nvSpPr>
        <p:spPr>
          <a:xfrm>
            <a:off x="7736443" y="4736387"/>
            <a:ext cx="4335692" cy="193154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t>It's NOT that I'm ignoring you, I just take longer to process your words and sometimes I forget the thing you just said.</a:t>
            </a:r>
          </a:p>
        </p:txBody>
      </p:sp>
      <p:pic>
        <p:nvPicPr>
          <p:cNvPr id="3" name="Picture 2" descr="ADHD at School: Daydreaming During Class">
            <a:extLst>
              <a:ext uri="{FF2B5EF4-FFF2-40B4-BE49-F238E27FC236}">
                <a16:creationId xmlns:a16="http://schemas.microsoft.com/office/drawing/2014/main" id="{A6859050-4D9C-8B8F-EE85-C93613771D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42854" y="368880"/>
            <a:ext cx="8385416" cy="41999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FF8448AA-DE6C-AB7F-31FB-CF974C99AC2E}"/>
              </a:ext>
            </a:extLst>
          </p:cNvPr>
          <p:cNvCxnSpPr/>
          <p:nvPr/>
        </p:nvCxnSpPr>
        <p:spPr>
          <a:xfrm>
            <a:off x="7438490" y="5301465"/>
            <a:ext cx="0" cy="10800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611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C32A-F64C-1D08-7308-1A5D6ADEBB5E}"/>
              </a:ext>
            </a:extLst>
          </p:cNvPr>
          <p:cNvSpPr>
            <a:spLocks noGrp="1"/>
          </p:cNvSpPr>
          <p:nvPr>
            <p:ph type="title"/>
          </p:nvPr>
        </p:nvSpPr>
        <p:spPr>
          <a:xfrm>
            <a:off x="202058" y="5080963"/>
            <a:ext cx="6989854" cy="1325563"/>
          </a:xfrm>
        </p:spPr>
        <p:txBody>
          <a:bodyPr>
            <a:normAutofit/>
          </a:bodyPr>
          <a:lstStyle/>
          <a:p>
            <a:pPr algn="r"/>
            <a:r>
              <a:rPr lang="en-GB" sz="3300"/>
              <a:t>Sometimes our </a:t>
            </a:r>
            <a:r>
              <a:rPr lang="en-GB" sz="3300" b="1"/>
              <a:t>first thought </a:t>
            </a:r>
            <a:r>
              <a:rPr lang="en-GB" sz="3300"/>
              <a:t>about someone </a:t>
            </a:r>
            <a:r>
              <a:rPr lang="en-GB" sz="3300" b="1"/>
              <a:t>isn't a fair thought</a:t>
            </a:r>
            <a:r>
              <a:rPr lang="en-GB" sz="3300"/>
              <a:t> </a:t>
            </a:r>
          </a:p>
        </p:txBody>
      </p:sp>
      <p:sp>
        <p:nvSpPr>
          <p:cNvPr id="5" name="Title 1">
            <a:extLst>
              <a:ext uri="{FF2B5EF4-FFF2-40B4-BE49-F238E27FC236}">
                <a16:creationId xmlns:a16="http://schemas.microsoft.com/office/drawing/2014/main" id="{704CC1F6-FB5A-FF6B-E35C-CECE2E1898AE}"/>
              </a:ext>
            </a:extLst>
          </p:cNvPr>
          <p:cNvSpPr txBox="1">
            <a:spLocks/>
          </p:cNvSpPr>
          <p:nvPr/>
        </p:nvSpPr>
        <p:spPr>
          <a:xfrm>
            <a:off x="7685069" y="4984750"/>
            <a:ext cx="4417887" cy="168317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a:t>It's NOT that I don't want to talk, I just struggle with eye-contact and I still want you to talk to me!</a:t>
            </a:r>
          </a:p>
        </p:txBody>
      </p:sp>
      <p:pic>
        <p:nvPicPr>
          <p:cNvPr id="4" name="Picture 3" descr="12,000+ Shy Teenager Stock Photos, Pictures &amp; Royalty-Free Images - iStock  | Shy teenager in group, Shy teenager girl, Shy teenager boy">
            <a:extLst>
              <a:ext uri="{FF2B5EF4-FFF2-40B4-BE49-F238E27FC236}">
                <a16:creationId xmlns:a16="http://schemas.microsoft.com/office/drawing/2014/main" id="{67F0A3B4-7C50-5248-F27A-5F2401A42A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49" b="21661"/>
          <a:stretch/>
        </p:blipFill>
        <p:spPr bwMode="auto">
          <a:xfrm>
            <a:off x="1899006" y="470724"/>
            <a:ext cx="8393987" cy="408696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70756F8-41A7-FD69-7F93-2E27B3A537D5}"/>
              </a:ext>
            </a:extLst>
          </p:cNvPr>
          <p:cNvCxnSpPr/>
          <p:nvPr/>
        </p:nvCxnSpPr>
        <p:spPr>
          <a:xfrm>
            <a:off x="7438490" y="5301465"/>
            <a:ext cx="0" cy="10800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75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5EC32A-F64C-1D08-7308-1A5D6ADEBB5E}"/>
              </a:ext>
            </a:extLst>
          </p:cNvPr>
          <p:cNvSpPr>
            <a:spLocks noGrp="1"/>
          </p:cNvSpPr>
          <p:nvPr>
            <p:ph type="title"/>
          </p:nvPr>
        </p:nvSpPr>
        <p:spPr>
          <a:xfrm>
            <a:off x="320041" y="4960758"/>
            <a:ext cx="7267138" cy="1236086"/>
          </a:xfrm>
          <a:noFill/>
        </p:spPr>
        <p:txBody>
          <a:bodyPr vert="horz" lIns="91440" tIns="45720" rIns="91440" bIns="45720" rtlCol="0" anchor="ctr">
            <a:normAutofit/>
          </a:bodyPr>
          <a:lstStyle/>
          <a:p>
            <a:pPr algn="r"/>
            <a:r>
              <a:rPr lang="en-US" sz="3300"/>
              <a:t>Sometimes our </a:t>
            </a:r>
            <a:r>
              <a:rPr lang="en-US" sz="3300" b="1"/>
              <a:t>first thought </a:t>
            </a:r>
            <a:r>
              <a:rPr lang="en-US" sz="3300"/>
              <a:t>about someone </a:t>
            </a:r>
            <a:r>
              <a:rPr lang="en-US" sz="3300" b="1"/>
              <a:t>isn't a fair thought</a:t>
            </a:r>
            <a:r>
              <a:rPr lang="en-US" sz="3300"/>
              <a:t> </a:t>
            </a:r>
          </a:p>
        </p:txBody>
      </p:sp>
      <p:sp>
        <p:nvSpPr>
          <p:cNvPr id="5" name="Title 1">
            <a:extLst>
              <a:ext uri="{FF2B5EF4-FFF2-40B4-BE49-F238E27FC236}">
                <a16:creationId xmlns:a16="http://schemas.microsoft.com/office/drawing/2014/main" id="{704CC1F6-FB5A-FF6B-E35C-CECE2E1898AE}"/>
              </a:ext>
            </a:extLst>
          </p:cNvPr>
          <p:cNvSpPr txBox="1">
            <a:spLocks/>
          </p:cNvSpPr>
          <p:nvPr/>
        </p:nvSpPr>
        <p:spPr>
          <a:xfrm>
            <a:off x="8119869" y="4960757"/>
            <a:ext cx="3828976" cy="149141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US" sz="3200">
                <a:latin typeface="+mn-lt"/>
                <a:ea typeface="+mn-ea"/>
                <a:cs typeface="+mn-cs"/>
              </a:rPr>
              <a:t>It's NOT special treatment, I </a:t>
            </a:r>
            <a:r>
              <a:rPr lang="en-US" sz="3200" b="1" i="1">
                <a:latin typeface="+mn-lt"/>
                <a:ea typeface="+mn-ea"/>
                <a:cs typeface="+mn-cs"/>
              </a:rPr>
              <a:t>need</a:t>
            </a:r>
            <a:r>
              <a:rPr lang="en-US" sz="3200">
                <a:latin typeface="+mn-lt"/>
                <a:ea typeface="+mn-ea"/>
                <a:cs typeface="+mn-cs"/>
              </a:rPr>
              <a:t> this to be able to cope.</a:t>
            </a:r>
          </a:p>
        </p:txBody>
      </p:sp>
      <p:pic>
        <p:nvPicPr>
          <p:cNvPr id="4" name="Picture 2" descr="Behavior Chart Rewards to Motivate Kids with ADHD">
            <a:extLst>
              <a:ext uri="{FF2B5EF4-FFF2-40B4-BE49-F238E27FC236}">
                <a16:creationId xmlns:a16="http://schemas.microsoft.com/office/drawing/2014/main" id="{FCAD41C1-D006-5E4D-EAA4-FE6910C76C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86" r="-1" b="19524"/>
          <a:stretch/>
        </p:blipFill>
        <p:spPr bwMode="auto">
          <a:xfrm>
            <a:off x="320040" y="320040"/>
            <a:ext cx="11548872" cy="446227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27285" y="5121601"/>
            <a:ext cx="0" cy="91440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122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C32A-F64C-1D08-7308-1A5D6ADEBB5E}"/>
              </a:ext>
            </a:extLst>
          </p:cNvPr>
          <p:cNvSpPr>
            <a:spLocks noGrp="1"/>
          </p:cNvSpPr>
          <p:nvPr>
            <p:ph type="title"/>
          </p:nvPr>
        </p:nvSpPr>
        <p:spPr>
          <a:xfrm>
            <a:off x="4128368" y="4972692"/>
            <a:ext cx="4937937" cy="1717831"/>
          </a:xfrm>
        </p:spPr>
        <p:txBody>
          <a:bodyPr vert="horz" lIns="91440" tIns="45720" rIns="91440" bIns="45720" rtlCol="0" anchor="t">
            <a:noAutofit/>
          </a:bodyPr>
          <a:lstStyle/>
          <a:p>
            <a:r>
              <a:rPr lang="en-US" sz="2800" kern="1200">
                <a:solidFill>
                  <a:schemeClr val="tx1"/>
                </a:solidFill>
                <a:latin typeface="Arial Rounded MT Bold" panose="020F0704030504030204" pitchFamily="34" charset="0"/>
              </a:rPr>
              <a:t>Here are some more, real cases, of when the first thought wasn't the right thought…</a:t>
            </a:r>
          </a:p>
        </p:txBody>
      </p:sp>
      <p:sp>
        <p:nvSpPr>
          <p:cNvPr id="37" name="Freeform: Shape 2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2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with curly hair&#10;&#10;Description automatically generated">
            <a:extLst>
              <a:ext uri="{FF2B5EF4-FFF2-40B4-BE49-F238E27FC236}">
                <a16:creationId xmlns:a16="http://schemas.microsoft.com/office/drawing/2014/main" id="{767FA16A-8695-DF9F-4D2E-0721E3080518}"/>
              </a:ext>
            </a:extLst>
          </p:cNvPr>
          <p:cNvPicPr>
            <a:picLocks noChangeAspect="1"/>
          </p:cNvPicPr>
          <p:nvPr/>
        </p:nvPicPr>
        <p:blipFill rotWithShape="1">
          <a:blip r:embed="rId3">
            <a:extLst>
              <a:ext uri="{28A0092B-C50C-407E-A947-70E740481C1C}">
                <a14:useLocalDpi xmlns:a14="http://schemas.microsoft.com/office/drawing/2010/main" val="0"/>
              </a:ext>
            </a:extLst>
          </a:blip>
          <a:srcRect l="-341" t="29057" r="17550" b="21483"/>
          <a:stretch/>
        </p:blipFill>
        <p:spPr>
          <a:xfrm>
            <a:off x="1246572" y="-51361"/>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7" name="Picture 6" descr="A cartoon of a child with his hand on his chest&#10;&#10;Description automatically generated">
            <a:extLst>
              <a:ext uri="{FF2B5EF4-FFF2-40B4-BE49-F238E27FC236}">
                <a16:creationId xmlns:a16="http://schemas.microsoft.com/office/drawing/2014/main" id="{7537A383-DB81-9CC9-446A-F0656B5B5D28}"/>
              </a:ext>
            </a:extLst>
          </p:cNvPr>
          <p:cNvPicPr>
            <a:picLocks noChangeAspect="1"/>
          </p:cNvPicPr>
          <p:nvPr/>
        </p:nvPicPr>
        <p:blipFill rotWithShape="1">
          <a:blip r:embed="rId4">
            <a:extLst>
              <a:ext uri="{28A0092B-C50C-407E-A947-70E740481C1C}">
                <a14:useLocalDpi xmlns:a14="http://schemas.microsoft.com/office/drawing/2010/main" val="0"/>
              </a:ext>
            </a:extLst>
          </a:blip>
          <a:srcRect l="9956" t="67" r="9518" b="-68"/>
          <a:stretch/>
        </p:blipFill>
        <p:spPr>
          <a:xfrm>
            <a:off x="-94615" y="2288332"/>
            <a:ext cx="3679722"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9" name="Oval 2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0">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cartoon of a child&#10;&#10;Description automatically generated">
            <a:extLst>
              <a:ext uri="{FF2B5EF4-FFF2-40B4-BE49-F238E27FC236}">
                <a16:creationId xmlns:a16="http://schemas.microsoft.com/office/drawing/2014/main" id="{1B3BD396-65ED-9EB9-EA77-0B1DF3172668}"/>
              </a:ext>
            </a:extLst>
          </p:cNvPr>
          <p:cNvPicPr>
            <a:picLocks noChangeAspect="1"/>
          </p:cNvPicPr>
          <p:nvPr/>
        </p:nvPicPr>
        <p:blipFill rotWithShape="1">
          <a:blip r:embed="rId5">
            <a:extLst>
              <a:ext uri="{28A0092B-C50C-407E-A947-70E740481C1C}">
                <a14:useLocalDpi xmlns:a14="http://schemas.microsoft.com/office/drawing/2010/main" val="0"/>
              </a:ext>
            </a:extLst>
          </a:blip>
          <a:srcRect l="16404" t="13666" r="709" b="3446"/>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4" name="Picture 3" descr="A cartoon of a child&#10;&#10;Description automatically generated">
            <a:extLst>
              <a:ext uri="{FF2B5EF4-FFF2-40B4-BE49-F238E27FC236}">
                <a16:creationId xmlns:a16="http://schemas.microsoft.com/office/drawing/2014/main" id="{E14BFBBB-9EE3-7F82-334A-EE5C7B2DA617}"/>
              </a:ext>
            </a:extLst>
          </p:cNvPr>
          <p:cNvPicPr>
            <a:picLocks noChangeAspect="1"/>
          </p:cNvPicPr>
          <p:nvPr/>
        </p:nvPicPr>
        <p:blipFill rotWithShape="1">
          <a:blip r:embed="rId6">
            <a:extLst>
              <a:ext uri="{28A0092B-C50C-407E-A947-70E740481C1C}">
                <a14:useLocalDpi xmlns:a14="http://schemas.microsoft.com/office/drawing/2010/main" val="0"/>
              </a:ext>
            </a:extLst>
          </a:blip>
          <a:srcRect l="8392" t="9458" r="6635" b="5569"/>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1" name="Freeform: Shape 3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hand holding a button&#10;&#10;Description automatically generated">
            <a:extLst>
              <a:ext uri="{FF2B5EF4-FFF2-40B4-BE49-F238E27FC236}">
                <a16:creationId xmlns:a16="http://schemas.microsoft.com/office/drawing/2014/main" id="{53F8A498-46D2-A225-5CC3-50CA00532438}"/>
              </a:ext>
            </a:extLst>
          </p:cNvPr>
          <p:cNvPicPr>
            <a:picLocks noChangeAspect="1"/>
          </p:cNvPicPr>
          <p:nvPr/>
        </p:nvPicPr>
        <p:blipFill rotWithShape="1">
          <a:blip r:embed="rId7">
            <a:extLst>
              <a:ext uri="{28A0092B-C50C-407E-A947-70E740481C1C}">
                <a14:useLocalDpi xmlns:a14="http://schemas.microsoft.com/office/drawing/2010/main" val="0"/>
              </a:ext>
            </a:extLst>
          </a:blip>
          <a:srcRect l="7601" t="17779" r="11476" b="-1438"/>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2" name="Freeform: Shape 3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hand touching a red background&#10;&#10;Description automatically generated">
            <a:extLst>
              <a:ext uri="{FF2B5EF4-FFF2-40B4-BE49-F238E27FC236}">
                <a16:creationId xmlns:a16="http://schemas.microsoft.com/office/drawing/2014/main" id="{F2465A0F-8A2E-A1FB-BDB7-6D04111EEDC4}"/>
              </a:ext>
            </a:extLst>
          </p:cNvPr>
          <p:cNvPicPr>
            <a:picLocks noChangeAspect="1"/>
          </p:cNvPicPr>
          <p:nvPr/>
        </p:nvPicPr>
        <p:blipFill rotWithShape="1">
          <a:blip r:embed="rId8">
            <a:extLst>
              <a:ext uri="{28A0092B-C50C-407E-A947-70E740481C1C}">
                <a14:useLocalDpi xmlns:a14="http://schemas.microsoft.com/office/drawing/2010/main" val="0"/>
              </a:ext>
            </a:extLst>
          </a:blip>
          <a:srcRect l="-650" t="5147" r="14230" b="7332"/>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194501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354887" y="1441938"/>
            <a:ext cx="7482222"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latin typeface="Arial Rounded MT Bold" panose="020F0704030504030204" pitchFamily="34" charset="0"/>
                <a:ea typeface="+mj-ea"/>
                <a:cs typeface="+mj-cs"/>
              </a:rPr>
              <a:t>Reflection…</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319682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1574366" y="1132263"/>
            <a:ext cx="9565330"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a:latin typeface="Arial Rounded MT Bold" panose="020F0704030504030204" pitchFamily="34" charset="0"/>
                <a:ea typeface="+mj-ea"/>
                <a:cs typeface="+mj-cs"/>
              </a:rPr>
              <a:t>If you want more information about this campaign, visit the </a:t>
            </a:r>
          </a:p>
          <a:p>
            <a:pPr algn="ctr">
              <a:lnSpc>
                <a:spcPct val="90000"/>
              </a:lnSpc>
              <a:spcBef>
                <a:spcPct val="0"/>
              </a:spcBef>
              <a:spcAft>
                <a:spcPts val="600"/>
              </a:spcAft>
            </a:pPr>
            <a:r>
              <a:rPr lang="en-US" sz="3600" dirty="0">
                <a:latin typeface="Arial Rounded MT Bold" panose="020F0704030504030204" pitchFamily="34" charset="0"/>
                <a:ea typeface="+mj-ea"/>
                <a:cs typeface="+mj-cs"/>
              </a:rPr>
              <a:t>'Child Friendly Leeds Blog' </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pic>
        <p:nvPicPr>
          <p:cNvPr id="5" name="Picture 4" descr="A hand with a thumb up&#10;&#10;Description automatically generated">
            <a:extLst>
              <a:ext uri="{FF2B5EF4-FFF2-40B4-BE49-F238E27FC236}">
                <a16:creationId xmlns:a16="http://schemas.microsoft.com/office/drawing/2014/main" id="{D0710D3F-156A-983C-DE36-5D410870485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94913" y="4177952"/>
            <a:ext cx="1180277" cy="1326197"/>
          </a:xfrm>
          <a:prstGeom prst="rect">
            <a:avLst/>
          </a:prstGeom>
        </p:spPr>
      </p:pic>
    </p:spTree>
    <p:extLst>
      <p:ext uri="{BB962C8B-B14F-4D97-AF65-F5344CB8AC3E}">
        <p14:creationId xmlns:p14="http://schemas.microsoft.com/office/powerpoint/2010/main" val="343076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mpty speech bubbles">
            <a:extLst>
              <a:ext uri="{FF2B5EF4-FFF2-40B4-BE49-F238E27FC236}">
                <a16:creationId xmlns:a16="http://schemas.microsoft.com/office/drawing/2014/main" id="{3504E7FD-56ED-6B36-A4E5-DD20B783DC9D}"/>
              </a:ext>
            </a:extLst>
          </p:cNvPr>
          <p:cNvPicPr>
            <a:picLocks noChangeAspect="1"/>
          </p:cNvPicPr>
          <p:nvPr/>
        </p:nvPicPr>
        <p:blipFill rotWithShape="1">
          <a:blip r:embed="rId3"/>
          <a:srcRect l="5884" r="-1"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C1D5A7-C9DD-7CB5-6272-4937A0870C95}"/>
              </a:ext>
            </a:extLst>
          </p:cNvPr>
          <p:cNvSpPr txBox="1"/>
          <p:nvPr/>
        </p:nvSpPr>
        <p:spPr>
          <a:xfrm>
            <a:off x="7935402" y="743447"/>
            <a:ext cx="3445765" cy="3692028"/>
          </a:xfrm>
          <a:prstGeom prst="rect">
            <a:avLst/>
          </a:prstGeom>
          <a:noFill/>
        </p:spPr>
        <p:txBody>
          <a:bodyPr vert="horz" lIns="91440" tIns="45720" rIns="91440" bIns="45720" rtlCol="0" anchor="b">
            <a:normAutofit fontScale="92500"/>
          </a:bodyPr>
          <a:lstStyle/>
          <a:p>
            <a:pPr>
              <a:lnSpc>
                <a:spcPct val="90000"/>
              </a:lnSpc>
              <a:spcBef>
                <a:spcPct val="0"/>
              </a:spcBef>
              <a:spcAft>
                <a:spcPts val="600"/>
              </a:spcAft>
            </a:pPr>
            <a:r>
              <a:rPr lang="en-US" sz="5200">
                <a:latin typeface="Arial Rounded MT Bold" panose="020F0704030504030204" pitchFamily="34" charset="0"/>
                <a:ea typeface="+mj-ea"/>
                <a:cs typeface="+mj-cs"/>
              </a:rPr>
              <a:t>What different disabilities have you heard of?</a:t>
            </a:r>
          </a:p>
        </p:txBody>
      </p:sp>
      <p:sp>
        <p:nvSpPr>
          <p:cNvPr id="4" name="Title 1">
            <a:extLst>
              <a:ext uri="{FF2B5EF4-FFF2-40B4-BE49-F238E27FC236}">
                <a16:creationId xmlns:a16="http://schemas.microsoft.com/office/drawing/2014/main" id="{84062670-B6DE-E8F7-D82C-5BE03EC42F9D}"/>
              </a:ext>
            </a:extLst>
          </p:cNvPr>
          <p:cNvSpPr txBox="1">
            <a:spLocks/>
          </p:cNvSpPr>
          <p:nvPr/>
        </p:nvSpPr>
        <p:spPr>
          <a:xfrm>
            <a:off x="904875" y="37750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p>
        </p:txBody>
      </p:sp>
    </p:spTree>
    <p:extLst>
      <p:ext uri="{BB962C8B-B14F-4D97-AF65-F5344CB8AC3E}">
        <p14:creationId xmlns:p14="http://schemas.microsoft.com/office/powerpoint/2010/main" val="3022653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nvisible Disabilities Week - October 2021 - Applegarth Healthcare">
            <a:extLst>
              <a:ext uri="{FF2B5EF4-FFF2-40B4-BE49-F238E27FC236}">
                <a16:creationId xmlns:a16="http://schemas.microsoft.com/office/drawing/2014/main" id="{A40C99D4-09BF-8AC7-B0EA-72C3D9A77D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93"/>
          <a:stretch/>
        </p:blipFill>
        <p:spPr bwMode="auto">
          <a:xfrm>
            <a:off x="1383903" y="251016"/>
            <a:ext cx="9424193" cy="6606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D314B5-FD4F-152A-43CE-26F0F852E233}"/>
              </a:ext>
            </a:extLst>
          </p:cNvPr>
          <p:cNvSpPr txBox="1">
            <a:spLocks/>
          </p:cNvSpPr>
          <p:nvPr/>
        </p:nvSpPr>
        <p:spPr>
          <a:xfrm>
            <a:off x="246658" y="251016"/>
            <a:ext cx="11411942" cy="1019449"/>
          </a:xfrm>
          <a:prstGeom prst="rect">
            <a:avLst/>
          </a:prstGeom>
        </p:spPr>
        <p:txBody>
          <a:bodyPr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a:latin typeface="Arial Rounded MT Bold" panose="020F0704030504030204" pitchFamily="34" charset="0"/>
              </a:rPr>
              <a:t>These people all have 'hidden' disabilities…</a:t>
            </a:r>
          </a:p>
        </p:txBody>
      </p:sp>
    </p:spTree>
    <p:extLst>
      <p:ext uri="{BB962C8B-B14F-4D97-AF65-F5344CB8AC3E}">
        <p14:creationId xmlns:p14="http://schemas.microsoft.com/office/powerpoint/2010/main" val="180406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vel PR News | Edmonton International Airport joins the Hidden  Disabilities Sunflower network">
            <a:extLst>
              <a:ext uri="{FF2B5EF4-FFF2-40B4-BE49-F238E27FC236}">
                <a16:creationId xmlns:a16="http://schemas.microsoft.com/office/drawing/2014/main" id="{0DB9DDB7-0995-26A9-1251-B80B9707A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56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563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25CAE-2581-FDB7-CD63-87A60CCBB6FE}"/>
              </a:ext>
            </a:extLst>
          </p:cNvPr>
          <p:cNvPicPr>
            <a:picLocks noChangeAspect="1"/>
          </p:cNvPicPr>
          <p:nvPr/>
        </p:nvPicPr>
        <p:blipFill>
          <a:blip r:embed="rId5"/>
          <a:stretch>
            <a:fillRect/>
          </a:stretch>
        </p:blipFill>
        <p:spPr>
          <a:xfrm>
            <a:off x="-2586568" y="-1530848"/>
            <a:ext cx="14864186" cy="8395856"/>
          </a:xfrm>
          <a:prstGeom prst="rect">
            <a:avLst/>
          </a:prstGeom>
        </p:spPr>
      </p:pic>
      <p:pic>
        <p:nvPicPr>
          <p:cNvPr id="6" name="sales_video_UK">
            <a:hlinkClick r:id="" action="ppaction://media"/>
            <a:extLst>
              <a:ext uri="{FF2B5EF4-FFF2-40B4-BE49-F238E27FC236}">
                <a16:creationId xmlns:a16="http://schemas.microsoft.com/office/drawing/2014/main" id="{6C4CA010-738A-FA2A-CBB1-0C1C16F0D1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176756" y="0"/>
            <a:ext cx="9912341" cy="5575566"/>
          </a:xfrm>
        </p:spPr>
      </p:pic>
      <p:pic>
        <p:nvPicPr>
          <p:cNvPr id="10" name="Picture 9">
            <a:extLst>
              <a:ext uri="{FF2B5EF4-FFF2-40B4-BE49-F238E27FC236}">
                <a16:creationId xmlns:a16="http://schemas.microsoft.com/office/drawing/2014/main" id="{4CB437B3-287F-C79F-39B4-5C3EA8EFB679}"/>
              </a:ext>
            </a:extLst>
          </p:cNvPr>
          <p:cNvPicPr>
            <a:picLocks noChangeAspect="1"/>
          </p:cNvPicPr>
          <p:nvPr/>
        </p:nvPicPr>
        <p:blipFill rotWithShape="1">
          <a:blip r:embed="rId7"/>
          <a:srcRect t="2127" b="22721"/>
          <a:stretch/>
        </p:blipFill>
        <p:spPr>
          <a:xfrm>
            <a:off x="20741" y="5694528"/>
            <a:ext cx="1156015" cy="1105356"/>
          </a:xfrm>
          <a:prstGeom prst="rect">
            <a:avLst/>
          </a:prstGeom>
        </p:spPr>
      </p:pic>
      <p:sp>
        <p:nvSpPr>
          <p:cNvPr id="2" name="TextBox 1">
            <a:extLst>
              <a:ext uri="{FF2B5EF4-FFF2-40B4-BE49-F238E27FC236}">
                <a16:creationId xmlns:a16="http://schemas.microsoft.com/office/drawing/2014/main" id="{FBDE3A79-1A26-0C3E-1883-FA909A175705}"/>
              </a:ext>
            </a:extLst>
          </p:cNvPr>
          <p:cNvSpPr txBox="1"/>
          <p:nvPr/>
        </p:nvSpPr>
        <p:spPr>
          <a:xfrm>
            <a:off x="1343317" y="6062540"/>
            <a:ext cx="2382982" cy="369332"/>
          </a:xfrm>
          <a:prstGeom prst="rect">
            <a:avLst/>
          </a:prstGeom>
          <a:noFill/>
        </p:spPr>
        <p:txBody>
          <a:bodyPr wrap="square" rtlCol="0">
            <a:spAutoFit/>
          </a:bodyPr>
          <a:lstStyle/>
          <a:p>
            <a:r>
              <a:rPr lang="en-GB" dirty="0">
                <a:solidFill>
                  <a:schemeClr val="bg1"/>
                </a:solidFill>
                <a:latin typeface="Museo Sans 500" panose="02000000000000000000" pitchFamily="50" charset="0"/>
                <a:hlinkClick r:id="rId8">
                  <a:extLst>
                    <a:ext uri="{A12FA001-AC4F-418D-AE19-62706E023703}">
                      <ahyp:hlinkClr xmlns:ahyp="http://schemas.microsoft.com/office/drawing/2018/hyperlinkcolor" val="tx"/>
                    </a:ext>
                  </a:extLst>
                </a:hlinkClick>
              </a:rPr>
              <a:t>hdsunflower.com</a:t>
            </a:r>
            <a:endParaRPr lang="en-GB" dirty="0">
              <a:solidFill>
                <a:schemeClr val="bg1"/>
              </a:solidFill>
              <a:latin typeface="Museo Sans 500" panose="02000000000000000000" pitchFamily="50" charset="0"/>
            </a:endParaRPr>
          </a:p>
        </p:txBody>
      </p:sp>
    </p:spTree>
    <p:extLst>
      <p:ext uri="{BB962C8B-B14F-4D97-AF65-F5344CB8AC3E}">
        <p14:creationId xmlns:p14="http://schemas.microsoft.com/office/powerpoint/2010/main" val="91398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03825504-1FB6-F895-742D-6B37B75DC2D3}"/>
              </a:ext>
            </a:extLst>
          </p:cNvPr>
          <p:cNvSpPr/>
          <p:nvPr/>
        </p:nvSpPr>
        <p:spPr>
          <a:xfrm>
            <a:off x="-390417" y="1039932"/>
            <a:ext cx="12759353" cy="6411382"/>
          </a:xfrm>
          <a:custGeom>
            <a:avLst/>
            <a:gdLst>
              <a:gd name="connsiteX0" fmla="*/ 123290 w 11436262"/>
              <a:gd name="connsiteY0" fmla="*/ 1571946 h 5671334"/>
              <a:gd name="connsiteX1" fmla="*/ 256854 w 11436262"/>
              <a:gd name="connsiteY1" fmla="*/ 1530849 h 5671334"/>
              <a:gd name="connsiteX2" fmla="*/ 318499 w 11436262"/>
              <a:gd name="connsiteY2" fmla="*/ 1510301 h 5671334"/>
              <a:gd name="connsiteX3" fmla="*/ 462337 w 11436262"/>
              <a:gd name="connsiteY3" fmla="*/ 1469204 h 5671334"/>
              <a:gd name="connsiteX4" fmla="*/ 565079 w 11436262"/>
              <a:gd name="connsiteY4" fmla="*/ 1428108 h 5671334"/>
              <a:gd name="connsiteX5" fmla="*/ 698643 w 11436262"/>
              <a:gd name="connsiteY5" fmla="*/ 1376737 h 5671334"/>
              <a:gd name="connsiteX6" fmla="*/ 780836 w 11436262"/>
              <a:gd name="connsiteY6" fmla="*/ 1345914 h 5671334"/>
              <a:gd name="connsiteX7" fmla="*/ 976045 w 11436262"/>
              <a:gd name="connsiteY7" fmla="*/ 1263721 h 5671334"/>
              <a:gd name="connsiteX8" fmla="*/ 1181528 w 11436262"/>
              <a:gd name="connsiteY8" fmla="*/ 1160979 h 5671334"/>
              <a:gd name="connsiteX9" fmla="*/ 1315092 w 11436262"/>
              <a:gd name="connsiteY9" fmla="*/ 1078786 h 5671334"/>
              <a:gd name="connsiteX10" fmla="*/ 1397285 w 11436262"/>
              <a:gd name="connsiteY10" fmla="*/ 1017141 h 5671334"/>
              <a:gd name="connsiteX11" fmla="*/ 1489753 w 11436262"/>
              <a:gd name="connsiteY11" fmla="*/ 965770 h 5671334"/>
              <a:gd name="connsiteX12" fmla="*/ 1592494 w 11436262"/>
              <a:gd name="connsiteY12" fmla="*/ 893851 h 5671334"/>
              <a:gd name="connsiteX13" fmla="*/ 1705510 w 11436262"/>
              <a:gd name="connsiteY13" fmla="*/ 832206 h 5671334"/>
              <a:gd name="connsiteX14" fmla="*/ 1777429 w 11436262"/>
              <a:gd name="connsiteY14" fmla="*/ 780836 h 5671334"/>
              <a:gd name="connsiteX15" fmla="*/ 1828800 w 11436262"/>
              <a:gd name="connsiteY15" fmla="*/ 760287 h 5671334"/>
              <a:gd name="connsiteX16" fmla="*/ 2116476 w 11436262"/>
              <a:gd name="connsiteY16" fmla="*/ 606175 h 5671334"/>
              <a:gd name="connsiteX17" fmla="*/ 2239766 w 11436262"/>
              <a:gd name="connsiteY17" fmla="*/ 554804 h 5671334"/>
              <a:gd name="connsiteX18" fmla="*/ 2363056 w 11436262"/>
              <a:gd name="connsiteY18" fmla="*/ 472611 h 5671334"/>
              <a:gd name="connsiteX19" fmla="*/ 2527443 w 11436262"/>
              <a:gd name="connsiteY19" fmla="*/ 410966 h 5671334"/>
              <a:gd name="connsiteX20" fmla="*/ 2722652 w 11436262"/>
              <a:gd name="connsiteY20" fmla="*/ 349321 h 5671334"/>
              <a:gd name="connsiteX21" fmla="*/ 2835667 w 11436262"/>
              <a:gd name="connsiteY21" fmla="*/ 328773 h 5671334"/>
              <a:gd name="connsiteX22" fmla="*/ 2928135 w 11436262"/>
              <a:gd name="connsiteY22" fmla="*/ 308224 h 5671334"/>
              <a:gd name="connsiteX23" fmla="*/ 3041151 w 11436262"/>
              <a:gd name="connsiteY23" fmla="*/ 287676 h 5671334"/>
              <a:gd name="connsiteX24" fmla="*/ 3164440 w 11436262"/>
              <a:gd name="connsiteY24" fmla="*/ 256854 h 5671334"/>
              <a:gd name="connsiteX25" fmla="*/ 3298004 w 11436262"/>
              <a:gd name="connsiteY25" fmla="*/ 246579 h 5671334"/>
              <a:gd name="connsiteX26" fmla="*/ 3914454 w 11436262"/>
              <a:gd name="connsiteY26" fmla="*/ 195209 h 5671334"/>
              <a:gd name="connsiteX27" fmla="*/ 4397339 w 11436262"/>
              <a:gd name="connsiteY27" fmla="*/ 184934 h 5671334"/>
              <a:gd name="connsiteX28" fmla="*/ 5476126 w 11436262"/>
              <a:gd name="connsiteY28" fmla="*/ 184934 h 5671334"/>
              <a:gd name="connsiteX29" fmla="*/ 6010382 w 11436262"/>
              <a:gd name="connsiteY29" fmla="*/ 195209 h 5671334"/>
              <a:gd name="connsiteX30" fmla="*/ 6760395 w 11436262"/>
              <a:gd name="connsiteY30" fmla="*/ 164386 h 5671334"/>
              <a:gd name="connsiteX31" fmla="*/ 6965879 w 11436262"/>
              <a:gd name="connsiteY31" fmla="*/ 133564 h 5671334"/>
              <a:gd name="connsiteX32" fmla="*/ 7572054 w 11436262"/>
              <a:gd name="connsiteY32" fmla="*/ 41096 h 5671334"/>
              <a:gd name="connsiteX33" fmla="*/ 8003568 w 11436262"/>
              <a:gd name="connsiteY33" fmla="*/ 10274 h 5671334"/>
              <a:gd name="connsiteX34" fmla="*/ 8209052 w 11436262"/>
              <a:gd name="connsiteY34" fmla="*/ 0 h 5671334"/>
              <a:gd name="connsiteX35" fmla="*/ 9010436 w 11436262"/>
              <a:gd name="connsiteY35" fmla="*/ 20548 h 5671334"/>
              <a:gd name="connsiteX36" fmla="*/ 9164548 w 11436262"/>
              <a:gd name="connsiteY36" fmla="*/ 41096 h 5671334"/>
              <a:gd name="connsiteX37" fmla="*/ 9452225 w 11436262"/>
              <a:gd name="connsiteY37" fmla="*/ 143838 h 5671334"/>
              <a:gd name="connsiteX38" fmla="*/ 9780998 w 11436262"/>
              <a:gd name="connsiteY38" fmla="*/ 236305 h 5671334"/>
              <a:gd name="connsiteX39" fmla="*/ 10017303 w 11436262"/>
              <a:gd name="connsiteY39" fmla="*/ 349321 h 5671334"/>
              <a:gd name="connsiteX40" fmla="*/ 10304980 w 11436262"/>
              <a:gd name="connsiteY40" fmla="*/ 472611 h 5671334"/>
              <a:gd name="connsiteX41" fmla="*/ 10438544 w 11436262"/>
              <a:gd name="connsiteY41" fmla="*/ 523982 h 5671334"/>
              <a:gd name="connsiteX42" fmla="*/ 10777591 w 11436262"/>
              <a:gd name="connsiteY42" fmla="*/ 739739 h 5671334"/>
              <a:gd name="connsiteX43" fmla="*/ 10952252 w 11436262"/>
              <a:gd name="connsiteY43" fmla="*/ 852755 h 5671334"/>
              <a:gd name="connsiteX44" fmla="*/ 11291299 w 11436262"/>
              <a:gd name="connsiteY44" fmla="*/ 1150705 h 5671334"/>
              <a:gd name="connsiteX45" fmla="*/ 11394040 w 11436262"/>
              <a:gd name="connsiteY45" fmla="*/ 1304818 h 5671334"/>
              <a:gd name="connsiteX46" fmla="*/ 11414589 w 11436262"/>
              <a:gd name="connsiteY46" fmla="*/ 1376737 h 5671334"/>
              <a:gd name="connsiteX47" fmla="*/ 11435137 w 11436262"/>
              <a:gd name="connsiteY47" fmla="*/ 1407559 h 5671334"/>
              <a:gd name="connsiteX48" fmla="*/ 11404315 w 11436262"/>
              <a:gd name="connsiteY48" fmla="*/ 1571946 h 5671334"/>
              <a:gd name="connsiteX49" fmla="*/ 11383766 w 11436262"/>
              <a:gd name="connsiteY49" fmla="*/ 1602768 h 5671334"/>
              <a:gd name="connsiteX50" fmla="*/ 11363218 w 11436262"/>
              <a:gd name="connsiteY50" fmla="*/ 1664413 h 5671334"/>
              <a:gd name="connsiteX51" fmla="*/ 11322121 w 11436262"/>
              <a:gd name="connsiteY51" fmla="*/ 1756881 h 5671334"/>
              <a:gd name="connsiteX52" fmla="*/ 11301573 w 11436262"/>
              <a:gd name="connsiteY52" fmla="*/ 1797977 h 5671334"/>
              <a:gd name="connsiteX53" fmla="*/ 11270751 w 11436262"/>
              <a:gd name="connsiteY53" fmla="*/ 1880170 h 5671334"/>
              <a:gd name="connsiteX54" fmla="*/ 11178283 w 11436262"/>
              <a:gd name="connsiteY54" fmla="*/ 2054831 h 5671334"/>
              <a:gd name="connsiteX55" fmla="*/ 11116638 w 11436262"/>
              <a:gd name="connsiteY55" fmla="*/ 2188395 h 5671334"/>
              <a:gd name="connsiteX56" fmla="*/ 11024171 w 11436262"/>
              <a:gd name="connsiteY56" fmla="*/ 2321959 h 5671334"/>
              <a:gd name="connsiteX57" fmla="*/ 10849510 w 11436262"/>
              <a:gd name="connsiteY57" fmla="*/ 2558265 h 5671334"/>
              <a:gd name="connsiteX58" fmla="*/ 10541285 w 11436262"/>
              <a:gd name="connsiteY58" fmla="*/ 3030876 h 5671334"/>
              <a:gd name="connsiteX59" fmla="*/ 10263883 w 11436262"/>
              <a:gd name="connsiteY59" fmla="*/ 3349375 h 5671334"/>
              <a:gd name="connsiteX60" fmla="*/ 9986481 w 11436262"/>
              <a:gd name="connsiteY60" fmla="*/ 3647325 h 5671334"/>
              <a:gd name="connsiteX61" fmla="*/ 9534418 w 11436262"/>
              <a:gd name="connsiteY61" fmla="*/ 4232952 h 5671334"/>
              <a:gd name="connsiteX62" fmla="*/ 9051533 w 11436262"/>
              <a:gd name="connsiteY62" fmla="*/ 4705564 h 5671334"/>
              <a:gd name="connsiteX63" fmla="*/ 8620018 w 11436262"/>
              <a:gd name="connsiteY63" fmla="*/ 5208997 h 5671334"/>
              <a:gd name="connsiteX64" fmla="*/ 8291245 w 11436262"/>
              <a:gd name="connsiteY64" fmla="*/ 5496674 h 5671334"/>
              <a:gd name="connsiteX65" fmla="*/ 7931649 w 11436262"/>
              <a:gd name="connsiteY65" fmla="*/ 5589141 h 5671334"/>
              <a:gd name="connsiteX66" fmla="*/ 7664521 w 11436262"/>
              <a:gd name="connsiteY66" fmla="*/ 5650786 h 5671334"/>
              <a:gd name="connsiteX67" fmla="*/ 7428216 w 11436262"/>
              <a:gd name="connsiteY67" fmla="*/ 5671334 h 5671334"/>
              <a:gd name="connsiteX68" fmla="*/ 4952144 w 11436262"/>
              <a:gd name="connsiteY68" fmla="*/ 5661060 h 5671334"/>
              <a:gd name="connsiteX69" fmla="*/ 4808306 w 11436262"/>
              <a:gd name="connsiteY69" fmla="*/ 5630238 h 5671334"/>
              <a:gd name="connsiteX70" fmla="*/ 4695290 w 11436262"/>
              <a:gd name="connsiteY70" fmla="*/ 5619964 h 5671334"/>
              <a:gd name="connsiteX71" fmla="*/ 4613097 w 11436262"/>
              <a:gd name="connsiteY71" fmla="*/ 5599415 h 5671334"/>
              <a:gd name="connsiteX72" fmla="*/ 4572000 w 11436262"/>
              <a:gd name="connsiteY72" fmla="*/ 5568593 h 5671334"/>
              <a:gd name="connsiteX73" fmla="*/ 4479533 w 11436262"/>
              <a:gd name="connsiteY73" fmla="*/ 5527496 h 5671334"/>
              <a:gd name="connsiteX74" fmla="*/ 4397339 w 11436262"/>
              <a:gd name="connsiteY74" fmla="*/ 5517222 h 5671334"/>
              <a:gd name="connsiteX75" fmla="*/ 4356243 w 11436262"/>
              <a:gd name="connsiteY75" fmla="*/ 5496674 h 5671334"/>
              <a:gd name="connsiteX76" fmla="*/ 4345968 w 11436262"/>
              <a:gd name="connsiteY76" fmla="*/ 5363110 h 5671334"/>
              <a:gd name="connsiteX77" fmla="*/ 4428162 w 11436262"/>
              <a:gd name="connsiteY77" fmla="*/ 5291191 h 5671334"/>
              <a:gd name="connsiteX78" fmla="*/ 4561726 w 11436262"/>
              <a:gd name="connsiteY78" fmla="*/ 5095982 h 5671334"/>
              <a:gd name="connsiteX79" fmla="*/ 4613097 w 11436262"/>
              <a:gd name="connsiteY79" fmla="*/ 5024063 h 5671334"/>
              <a:gd name="connsiteX80" fmla="*/ 4643919 w 11436262"/>
              <a:gd name="connsiteY80" fmla="*/ 4993240 h 5671334"/>
              <a:gd name="connsiteX81" fmla="*/ 4654193 w 11436262"/>
              <a:gd name="connsiteY81" fmla="*/ 4962418 h 5671334"/>
              <a:gd name="connsiteX82" fmla="*/ 5013789 w 11436262"/>
              <a:gd name="connsiteY82" fmla="*/ 4654193 h 5671334"/>
              <a:gd name="connsiteX83" fmla="*/ 5178175 w 11436262"/>
              <a:gd name="connsiteY83" fmla="*/ 4489806 h 5671334"/>
              <a:gd name="connsiteX84" fmla="*/ 5435029 w 11436262"/>
              <a:gd name="connsiteY84" fmla="*/ 4284323 h 5671334"/>
              <a:gd name="connsiteX85" fmla="*/ 5527497 w 11436262"/>
              <a:gd name="connsiteY85" fmla="*/ 4202130 h 5671334"/>
              <a:gd name="connsiteX86" fmla="*/ 5609690 w 11436262"/>
              <a:gd name="connsiteY86" fmla="*/ 4130211 h 5671334"/>
              <a:gd name="connsiteX87" fmla="*/ 5640512 w 11436262"/>
              <a:gd name="connsiteY87" fmla="*/ 4089114 h 5671334"/>
              <a:gd name="connsiteX88" fmla="*/ 5732980 w 11436262"/>
              <a:gd name="connsiteY88" fmla="*/ 3924728 h 5671334"/>
              <a:gd name="connsiteX89" fmla="*/ 6061753 w 11436262"/>
              <a:gd name="connsiteY89" fmla="*/ 3657600 h 5671334"/>
              <a:gd name="connsiteX90" fmla="*/ 6287784 w 11436262"/>
              <a:gd name="connsiteY90" fmla="*/ 3503487 h 5671334"/>
              <a:gd name="connsiteX91" fmla="*/ 6318607 w 11436262"/>
              <a:gd name="connsiteY91" fmla="*/ 3482939 h 5671334"/>
              <a:gd name="connsiteX92" fmla="*/ 6503542 w 11436262"/>
              <a:gd name="connsiteY92" fmla="*/ 3287730 h 5671334"/>
              <a:gd name="connsiteX93" fmla="*/ 6544638 w 11436262"/>
              <a:gd name="connsiteY93" fmla="*/ 3226085 h 5671334"/>
              <a:gd name="connsiteX94" fmla="*/ 6616557 w 11436262"/>
              <a:gd name="connsiteY94" fmla="*/ 3143892 h 5671334"/>
              <a:gd name="connsiteX95" fmla="*/ 6678202 w 11436262"/>
              <a:gd name="connsiteY95" fmla="*/ 3041150 h 5671334"/>
              <a:gd name="connsiteX96" fmla="*/ 6760395 w 11436262"/>
              <a:gd name="connsiteY96" fmla="*/ 2887038 h 5671334"/>
              <a:gd name="connsiteX97" fmla="*/ 6739847 w 11436262"/>
              <a:gd name="connsiteY97" fmla="*/ 2712377 h 5671334"/>
              <a:gd name="connsiteX98" fmla="*/ 6709025 w 11436262"/>
              <a:gd name="connsiteY98" fmla="*/ 2691829 h 5671334"/>
              <a:gd name="connsiteX99" fmla="*/ 6667928 w 11436262"/>
              <a:gd name="connsiteY99" fmla="*/ 2661006 h 5671334"/>
              <a:gd name="connsiteX100" fmla="*/ 6626831 w 11436262"/>
              <a:gd name="connsiteY100" fmla="*/ 2619910 h 5671334"/>
              <a:gd name="connsiteX101" fmla="*/ 6585735 w 11436262"/>
              <a:gd name="connsiteY101" fmla="*/ 2609636 h 5671334"/>
              <a:gd name="connsiteX102" fmla="*/ 6493267 w 11436262"/>
              <a:gd name="connsiteY102" fmla="*/ 2558265 h 5671334"/>
              <a:gd name="connsiteX103" fmla="*/ 6411074 w 11436262"/>
              <a:gd name="connsiteY103" fmla="*/ 2506894 h 5671334"/>
              <a:gd name="connsiteX104" fmla="*/ 6369977 w 11436262"/>
              <a:gd name="connsiteY104" fmla="*/ 2496620 h 5671334"/>
              <a:gd name="connsiteX105" fmla="*/ 6267236 w 11436262"/>
              <a:gd name="connsiteY105" fmla="*/ 2445249 h 5671334"/>
              <a:gd name="connsiteX106" fmla="*/ 6164494 w 11436262"/>
              <a:gd name="connsiteY106" fmla="*/ 2424701 h 5671334"/>
              <a:gd name="connsiteX107" fmla="*/ 6113124 w 11436262"/>
              <a:gd name="connsiteY107" fmla="*/ 2414427 h 5671334"/>
              <a:gd name="connsiteX108" fmla="*/ 6092575 w 11436262"/>
              <a:gd name="connsiteY108" fmla="*/ 2393878 h 5671334"/>
              <a:gd name="connsiteX109" fmla="*/ 5979560 w 11436262"/>
              <a:gd name="connsiteY109" fmla="*/ 2363056 h 5671334"/>
              <a:gd name="connsiteX110" fmla="*/ 5887092 w 11436262"/>
              <a:gd name="connsiteY110" fmla="*/ 2342508 h 5671334"/>
              <a:gd name="connsiteX111" fmla="*/ 5804899 w 11436262"/>
              <a:gd name="connsiteY111" fmla="*/ 2332233 h 5671334"/>
              <a:gd name="connsiteX112" fmla="*/ 5702157 w 11436262"/>
              <a:gd name="connsiteY112" fmla="*/ 2311685 h 5671334"/>
              <a:gd name="connsiteX113" fmla="*/ 5578867 w 11436262"/>
              <a:gd name="connsiteY113" fmla="*/ 2291137 h 5671334"/>
              <a:gd name="connsiteX114" fmla="*/ 4921321 w 11436262"/>
              <a:gd name="connsiteY114" fmla="*/ 2311685 h 5671334"/>
              <a:gd name="connsiteX115" fmla="*/ 4849402 w 11436262"/>
              <a:gd name="connsiteY115" fmla="*/ 2332233 h 5671334"/>
              <a:gd name="connsiteX116" fmla="*/ 4746661 w 11436262"/>
              <a:gd name="connsiteY116" fmla="*/ 2373330 h 5671334"/>
              <a:gd name="connsiteX117" fmla="*/ 4633645 w 11436262"/>
              <a:gd name="connsiteY117" fmla="*/ 2424701 h 5671334"/>
              <a:gd name="connsiteX118" fmla="*/ 4592548 w 11436262"/>
              <a:gd name="connsiteY118" fmla="*/ 2455523 h 5671334"/>
              <a:gd name="connsiteX119" fmla="*/ 4541177 w 11436262"/>
              <a:gd name="connsiteY119" fmla="*/ 2506894 h 5671334"/>
              <a:gd name="connsiteX120" fmla="*/ 4469258 w 11436262"/>
              <a:gd name="connsiteY120" fmla="*/ 2547991 h 5671334"/>
              <a:gd name="connsiteX121" fmla="*/ 4376791 w 11436262"/>
              <a:gd name="connsiteY121" fmla="*/ 2589087 h 5671334"/>
              <a:gd name="connsiteX122" fmla="*/ 4274049 w 11436262"/>
              <a:gd name="connsiteY122" fmla="*/ 2671281 h 5671334"/>
              <a:gd name="connsiteX123" fmla="*/ 4212404 w 11436262"/>
              <a:gd name="connsiteY123" fmla="*/ 2712377 h 5671334"/>
              <a:gd name="connsiteX124" fmla="*/ 4078840 w 11436262"/>
              <a:gd name="connsiteY124" fmla="*/ 2835667 h 5671334"/>
              <a:gd name="connsiteX125" fmla="*/ 3883631 w 11436262"/>
              <a:gd name="connsiteY125" fmla="*/ 3010328 h 5671334"/>
              <a:gd name="connsiteX126" fmla="*/ 3801438 w 11436262"/>
              <a:gd name="connsiteY126" fmla="*/ 3092521 h 5671334"/>
              <a:gd name="connsiteX127" fmla="*/ 3637052 w 11436262"/>
              <a:gd name="connsiteY127" fmla="*/ 3215811 h 5671334"/>
              <a:gd name="connsiteX128" fmla="*/ 3524036 w 11436262"/>
              <a:gd name="connsiteY128" fmla="*/ 3287730 h 5671334"/>
              <a:gd name="connsiteX129" fmla="*/ 3298004 w 11436262"/>
              <a:gd name="connsiteY129" fmla="*/ 3493213 h 5671334"/>
              <a:gd name="connsiteX130" fmla="*/ 3030876 w 11436262"/>
              <a:gd name="connsiteY130" fmla="*/ 3647325 h 5671334"/>
              <a:gd name="connsiteX131" fmla="*/ 2887038 w 11436262"/>
              <a:gd name="connsiteY131" fmla="*/ 3739793 h 5671334"/>
              <a:gd name="connsiteX132" fmla="*/ 2763748 w 11436262"/>
              <a:gd name="connsiteY132" fmla="*/ 3801438 h 5671334"/>
              <a:gd name="connsiteX133" fmla="*/ 2342508 w 11436262"/>
              <a:gd name="connsiteY133" fmla="*/ 4037743 h 5671334"/>
              <a:gd name="connsiteX134" fmla="*/ 2208944 w 11436262"/>
              <a:gd name="connsiteY134" fmla="*/ 4078840 h 5671334"/>
              <a:gd name="connsiteX135" fmla="*/ 2137025 w 11436262"/>
              <a:gd name="connsiteY135" fmla="*/ 4119937 h 5671334"/>
              <a:gd name="connsiteX136" fmla="*/ 1993186 w 11436262"/>
              <a:gd name="connsiteY136" fmla="*/ 4181582 h 5671334"/>
              <a:gd name="connsiteX137" fmla="*/ 1654139 w 11436262"/>
              <a:gd name="connsiteY137" fmla="*/ 4284323 h 5671334"/>
              <a:gd name="connsiteX138" fmla="*/ 1479479 w 11436262"/>
              <a:gd name="connsiteY138" fmla="*/ 4335694 h 5671334"/>
              <a:gd name="connsiteX139" fmla="*/ 883577 w 11436262"/>
              <a:gd name="connsiteY139" fmla="*/ 4438436 h 5671334"/>
              <a:gd name="connsiteX140" fmla="*/ 431515 w 11436262"/>
              <a:gd name="connsiteY140" fmla="*/ 4541177 h 5671334"/>
              <a:gd name="connsiteX141" fmla="*/ 349321 w 11436262"/>
              <a:gd name="connsiteY141" fmla="*/ 4561725 h 5671334"/>
              <a:gd name="connsiteX142" fmla="*/ 0 w 11436262"/>
              <a:gd name="connsiteY142" fmla="*/ 4561725 h 567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1436262" h="5671334">
                <a:moveTo>
                  <a:pt x="123290" y="1571946"/>
                </a:moveTo>
                <a:cubicBezTo>
                  <a:pt x="277607" y="1520505"/>
                  <a:pt x="84662" y="1583830"/>
                  <a:pt x="256854" y="1530849"/>
                </a:cubicBezTo>
                <a:cubicBezTo>
                  <a:pt x="277556" y="1524479"/>
                  <a:pt x="297753" y="1516525"/>
                  <a:pt x="318499" y="1510301"/>
                </a:cubicBezTo>
                <a:cubicBezTo>
                  <a:pt x="366261" y="1495972"/>
                  <a:pt x="417737" y="1491504"/>
                  <a:pt x="462337" y="1469204"/>
                </a:cubicBezTo>
                <a:cubicBezTo>
                  <a:pt x="537174" y="1431786"/>
                  <a:pt x="468586" y="1463658"/>
                  <a:pt x="565079" y="1428108"/>
                </a:cubicBezTo>
                <a:cubicBezTo>
                  <a:pt x="609839" y="1411618"/>
                  <a:pt x="654067" y="1393718"/>
                  <a:pt x="698643" y="1376737"/>
                </a:cubicBezTo>
                <a:cubicBezTo>
                  <a:pt x="725987" y="1366320"/>
                  <a:pt x="753077" y="1355167"/>
                  <a:pt x="780836" y="1345914"/>
                </a:cubicBezTo>
                <a:cubicBezTo>
                  <a:pt x="979419" y="1279721"/>
                  <a:pt x="835220" y="1336742"/>
                  <a:pt x="976045" y="1263721"/>
                </a:cubicBezTo>
                <a:cubicBezTo>
                  <a:pt x="1044028" y="1228470"/>
                  <a:pt x="1116309" y="1201114"/>
                  <a:pt x="1181528" y="1160979"/>
                </a:cubicBezTo>
                <a:cubicBezTo>
                  <a:pt x="1226049" y="1133581"/>
                  <a:pt x="1271596" y="1107784"/>
                  <a:pt x="1315092" y="1078786"/>
                </a:cubicBezTo>
                <a:cubicBezTo>
                  <a:pt x="1343587" y="1059789"/>
                  <a:pt x="1368532" y="1035746"/>
                  <a:pt x="1397285" y="1017141"/>
                </a:cubicBezTo>
                <a:cubicBezTo>
                  <a:pt x="1426888" y="997986"/>
                  <a:pt x="1459941" y="984599"/>
                  <a:pt x="1489753" y="965770"/>
                </a:cubicBezTo>
                <a:cubicBezTo>
                  <a:pt x="1525098" y="943447"/>
                  <a:pt x="1556950" y="915855"/>
                  <a:pt x="1592494" y="893851"/>
                </a:cubicBezTo>
                <a:cubicBezTo>
                  <a:pt x="1628980" y="871264"/>
                  <a:pt x="1668894" y="854582"/>
                  <a:pt x="1705510" y="832206"/>
                </a:cubicBezTo>
                <a:cubicBezTo>
                  <a:pt x="1730648" y="816844"/>
                  <a:pt x="1751982" y="795680"/>
                  <a:pt x="1777429" y="780836"/>
                </a:cubicBezTo>
                <a:cubicBezTo>
                  <a:pt x="1793360" y="771543"/>
                  <a:pt x="1812304" y="768535"/>
                  <a:pt x="1828800" y="760287"/>
                </a:cubicBezTo>
                <a:cubicBezTo>
                  <a:pt x="1988228" y="680573"/>
                  <a:pt x="1826221" y="727115"/>
                  <a:pt x="2116476" y="606175"/>
                </a:cubicBezTo>
                <a:cubicBezTo>
                  <a:pt x="2157573" y="589051"/>
                  <a:pt x="2200619" y="576009"/>
                  <a:pt x="2239766" y="554804"/>
                </a:cubicBezTo>
                <a:cubicBezTo>
                  <a:pt x="2283196" y="531279"/>
                  <a:pt x="2318878" y="494700"/>
                  <a:pt x="2363056" y="472611"/>
                </a:cubicBezTo>
                <a:cubicBezTo>
                  <a:pt x="2415400" y="446439"/>
                  <a:pt x="2471924" y="429473"/>
                  <a:pt x="2527443" y="410966"/>
                </a:cubicBezTo>
                <a:cubicBezTo>
                  <a:pt x="2574779" y="395187"/>
                  <a:pt x="2675787" y="360479"/>
                  <a:pt x="2722652" y="349321"/>
                </a:cubicBezTo>
                <a:cubicBezTo>
                  <a:pt x="2759900" y="340453"/>
                  <a:pt x="2798121" y="336282"/>
                  <a:pt x="2835667" y="328773"/>
                </a:cubicBezTo>
                <a:cubicBezTo>
                  <a:pt x="2866628" y="322581"/>
                  <a:pt x="2897174" y="314416"/>
                  <a:pt x="2928135" y="308224"/>
                </a:cubicBezTo>
                <a:cubicBezTo>
                  <a:pt x="2965681" y="300715"/>
                  <a:pt x="3003735" y="295810"/>
                  <a:pt x="3041151" y="287676"/>
                </a:cubicBezTo>
                <a:cubicBezTo>
                  <a:pt x="3082545" y="278677"/>
                  <a:pt x="3122611" y="263547"/>
                  <a:pt x="3164440" y="256854"/>
                </a:cubicBezTo>
                <a:cubicBezTo>
                  <a:pt x="3208532" y="249799"/>
                  <a:pt x="3253483" y="250004"/>
                  <a:pt x="3298004" y="246579"/>
                </a:cubicBezTo>
                <a:cubicBezTo>
                  <a:pt x="3561027" y="167674"/>
                  <a:pt x="3383542" y="211629"/>
                  <a:pt x="3914454" y="195209"/>
                </a:cubicBezTo>
                <a:lnTo>
                  <a:pt x="4397339" y="184934"/>
                </a:lnTo>
                <a:cubicBezTo>
                  <a:pt x="4871591" y="158587"/>
                  <a:pt x="4560089" y="171753"/>
                  <a:pt x="5476126" y="184934"/>
                </a:cubicBezTo>
                <a:lnTo>
                  <a:pt x="6010382" y="195209"/>
                </a:lnTo>
                <a:cubicBezTo>
                  <a:pt x="6260386" y="184935"/>
                  <a:pt x="6510699" y="180495"/>
                  <a:pt x="6760395" y="164386"/>
                </a:cubicBezTo>
                <a:cubicBezTo>
                  <a:pt x="6829512" y="159927"/>
                  <a:pt x="6897466" y="144366"/>
                  <a:pt x="6965879" y="133564"/>
                </a:cubicBezTo>
                <a:cubicBezTo>
                  <a:pt x="7127256" y="108083"/>
                  <a:pt x="7460320" y="46683"/>
                  <a:pt x="7572054" y="41096"/>
                </a:cubicBezTo>
                <a:cubicBezTo>
                  <a:pt x="8095653" y="14916"/>
                  <a:pt x="7441662" y="50409"/>
                  <a:pt x="8003568" y="10274"/>
                </a:cubicBezTo>
                <a:cubicBezTo>
                  <a:pt x="8071974" y="5388"/>
                  <a:pt x="8140557" y="3425"/>
                  <a:pt x="8209052" y="0"/>
                </a:cubicBezTo>
                <a:lnTo>
                  <a:pt x="9010436" y="20548"/>
                </a:lnTo>
                <a:cubicBezTo>
                  <a:pt x="9062213" y="22775"/>
                  <a:pt x="9113798" y="30596"/>
                  <a:pt x="9164548" y="41096"/>
                </a:cubicBezTo>
                <a:cubicBezTo>
                  <a:pt x="9374180" y="84468"/>
                  <a:pt x="9246195" y="75162"/>
                  <a:pt x="9452225" y="143838"/>
                </a:cubicBezTo>
                <a:cubicBezTo>
                  <a:pt x="10039852" y="339712"/>
                  <a:pt x="9189121" y="24920"/>
                  <a:pt x="9780998" y="236305"/>
                </a:cubicBezTo>
                <a:cubicBezTo>
                  <a:pt x="9977870" y="306617"/>
                  <a:pt x="9832460" y="264009"/>
                  <a:pt x="10017303" y="349321"/>
                </a:cubicBezTo>
                <a:cubicBezTo>
                  <a:pt x="10112028" y="393040"/>
                  <a:pt x="10207606" y="435159"/>
                  <a:pt x="10304980" y="472611"/>
                </a:cubicBezTo>
                <a:cubicBezTo>
                  <a:pt x="10349501" y="489735"/>
                  <a:pt x="10395879" y="502649"/>
                  <a:pt x="10438544" y="523982"/>
                </a:cubicBezTo>
                <a:cubicBezTo>
                  <a:pt x="10794249" y="701835"/>
                  <a:pt x="10564827" y="590017"/>
                  <a:pt x="10777591" y="739739"/>
                </a:cubicBezTo>
                <a:cubicBezTo>
                  <a:pt x="10834302" y="779647"/>
                  <a:pt x="10896170" y="811968"/>
                  <a:pt x="10952252" y="852755"/>
                </a:cubicBezTo>
                <a:cubicBezTo>
                  <a:pt x="11044779" y="920048"/>
                  <a:pt x="11216866" y="1070070"/>
                  <a:pt x="11291299" y="1150705"/>
                </a:cubicBezTo>
                <a:cubicBezTo>
                  <a:pt x="11325329" y="1187571"/>
                  <a:pt x="11365280" y="1256883"/>
                  <a:pt x="11394040" y="1304818"/>
                </a:cubicBezTo>
                <a:cubicBezTo>
                  <a:pt x="11400890" y="1328791"/>
                  <a:pt x="11405329" y="1353588"/>
                  <a:pt x="11414589" y="1376737"/>
                </a:cubicBezTo>
                <a:cubicBezTo>
                  <a:pt x="11419175" y="1388202"/>
                  <a:pt x="11434257" y="1395243"/>
                  <a:pt x="11435137" y="1407559"/>
                </a:cubicBezTo>
                <a:cubicBezTo>
                  <a:pt x="11439638" y="1470569"/>
                  <a:pt x="11430894" y="1518789"/>
                  <a:pt x="11404315" y="1571946"/>
                </a:cubicBezTo>
                <a:cubicBezTo>
                  <a:pt x="11398793" y="1582990"/>
                  <a:pt x="11390616" y="1592494"/>
                  <a:pt x="11383766" y="1602768"/>
                </a:cubicBezTo>
                <a:cubicBezTo>
                  <a:pt x="11376917" y="1623316"/>
                  <a:pt x="11372015" y="1644620"/>
                  <a:pt x="11363218" y="1664413"/>
                </a:cubicBezTo>
                <a:cubicBezTo>
                  <a:pt x="11349519" y="1695236"/>
                  <a:pt x="11336256" y="1726256"/>
                  <a:pt x="11322121" y="1756881"/>
                </a:cubicBezTo>
                <a:cubicBezTo>
                  <a:pt x="11315703" y="1770787"/>
                  <a:pt x="11307464" y="1783840"/>
                  <a:pt x="11301573" y="1797977"/>
                </a:cubicBezTo>
                <a:cubicBezTo>
                  <a:pt x="11290319" y="1824987"/>
                  <a:pt x="11283413" y="1853791"/>
                  <a:pt x="11270751" y="1880170"/>
                </a:cubicBezTo>
                <a:cubicBezTo>
                  <a:pt x="11242244" y="1939559"/>
                  <a:pt x="11207744" y="1995910"/>
                  <a:pt x="11178283" y="2054831"/>
                </a:cubicBezTo>
                <a:cubicBezTo>
                  <a:pt x="11156354" y="2098689"/>
                  <a:pt x="11144549" y="2148079"/>
                  <a:pt x="11116638" y="2188395"/>
                </a:cubicBezTo>
                <a:cubicBezTo>
                  <a:pt x="11085816" y="2232916"/>
                  <a:pt x="11056357" y="2278413"/>
                  <a:pt x="11024171" y="2321959"/>
                </a:cubicBezTo>
                <a:cubicBezTo>
                  <a:pt x="10965951" y="2400728"/>
                  <a:pt x="10893315" y="2470656"/>
                  <a:pt x="10849510" y="2558265"/>
                </a:cubicBezTo>
                <a:cubicBezTo>
                  <a:pt x="10755368" y="2746548"/>
                  <a:pt x="10724494" y="2820525"/>
                  <a:pt x="10541285" y="3030876"/>
                </a:cubicBezTo>
                <a:cubicBezTo>
                  <a:pt x="10448818" y="3137042"/>
                  <a:pt x="10363436" y="3249822"/>
                  <a:pt x="10263883" y="3349375"/>
                </a:cubicBezTo>
                <a:cubicBezTo>
                  <a:pt x="10168803" y="3444455"/>
                  <a:pt x="10068208" y="3540626"/>
                  <a:pt x="9986481" y="3647325"/>
                </a:cubicBezTo>
                <a:cubicBezTo>
                  <a:pt x="9703965" y="4016166"/>
                  <a:pt x="9865093" y="3888305"/>
                  <a:pt x="9534418" y="4232952"/>
                </a:cubicBezTo>
                <a:cubicBezTo>
                  <a:pt x="9378488" y="4395471"/>
                  <a:pt x="9195231" y="4532135"/>
                  <a:pt x="9051533" y="4705564"/>
                </a:cubicBezTo>
                <a:cubicBezTo>
                  <a:pt x="9010902" y="4754601"/>
                  <a:pt x="8733801" y="5102800"/>
                  <a:pt x="8620018" y="5208997"/>
                </a:cubicBezTo>
                <a:cubicBezTo>
                  <a:pt x="8513561" y="5308357"/>
                  <a:pt x="8427595" y="5445544"/>
                  <a:pt x="8291245" y="5496674"/>
                </a:cubicBezTo>
                <a:cubicBezTo>
                  <a:pt x="8114757" y="5562856"/>
                  <a:pt x="8255752" y="5514347"/>
                  <a:pt x="7931649" y="5589141"/>
                </a:cubicBezTo>
                <a:cubicBezTo>
                  <a:pt x="7828402" y="5612967"/>
                  <a:pt x="7771517" y="5632954"/>
                  <a:pt x="7664521" y="5650786"/>
                </a:cubicBezTo>
                <a:cubicBezTo>
                  <a:pt x="7626676" y="5657093"/>
                  <a:pt x="7454258" y="5669331"/>
                  <a:pt x="7428216" y="5671334"/>
                </a:cubicBezTo>
                <a:lnTo>
                  <a:pt x="4952144" y="5661060"/>
                </a:lnTo>
                <a:cubicBezTo>
                  <a:pt x="4903116" y="5660291"/>
                  <a:pt x="4856725" y="5637985"/>
                  <a:pt x="4808306" y="5630238"/>
                </a:cubicBezTo>
                <a:cubicBezTo>
                  <a:pt x="4770954" y="5624262"/>
                  <a:pt x="4732962" y="5623389"/>
                  <a:pt x="4695290" y="5619964"/>
                </a:cubicBezTo>
                <a:cubicBezTo>
                  <a:pt x="4682275" y="5617361"/>
                  <a:pt x="4630112" y="5609138"/>
                  <a:pt x="4613097" y="5599415"/>
                </a:cubicBezTo>
                <a:cubicBezTo>
                  <a:pt x="4598230" y="5590919"/>
                  <a:pt x="4586521" y="5577668"/>
                  <a:pt x="4572000" y="5568593"/>
                </a:cubicBezTo>
                <a:cubicBezTo>
                  <a:pt x="4556055" y="5558627"/>
                  <a:pt x="4494974" y="5531059"/>
                  <a:pt x="4479533" y="5527496"/>
                </a:cubicBezTo>
                <a:cubicBezTo>
                  <a:pt x="4452629" y="5521287"/>
                  <a:pt x="4424737" y="5520647"/>
                  <a:pt x="4397339" y="5517222"/>
                </a:cubicBezTo>
                <a:cubicBezTo>
                  <a:pt x="4383640" y="5510373"/>
                  <a:pt x="4365432" y="5508926"/>
                  <a:pt x="4356243" y="5496674"/>
                </a:cubicBezTo>
                <a:cubicBezTo>
                  <a:pt x="4329777" y="5461386"/>
                  <a:pt x="4330685" y="5401318"/>
                  <a:pt x="4345968" y="5363110"/>
                </a:cubicBezTo>
                <a:cubicBezTo>
                  <a:pt x="4351684" y="5348820"/>
                  <a:pt x="4426738" y="5293011"/>
                  <a:pt x="4428162" y="5291191"/>
                </a:cubicBezTo>
                <a:cubicBezTo>
                  <a:pt x="4476754" y="5229102"/>
                  <a:pt x="4516848" y="5160806"/>
                  <a:pt x="4561726" y="5095982"/>
                </a:cubicBezTo>
                <a:cubicBezTo>
                  <a:pt x="4578495" y="5071760"/>
                  <a:pt x="4592266" y="5044895"/>
                  <a:pt x="4613097" y="5024063"/>
                </a:cubicBezTo>
                <a:lnTo>
                  <a:pt x="4643919" y="4993240"/>
                </a:lnTo>
                <a:cubicBezTo>
                  <a:pt x="4647344" y="4982966"/>
                  <a:pt x="4647364" y="4970823"/>
                  <a:pt x="4654193" y="4962418"/>
                </a:cubicBezTo>
                <a:cubicBezTo>
                  <a:pt x="4820254" y="4758035"/>
                  <a:pt x="4767017" y="4863001"/>
                  <a:pt x="5013789" y="4654193"/>
                </a:cubicBezTo>
                <a:cubicBezTo>
                  <a:pt x="5072946" y="4604137"/>
                  <a:pt x="5119944" y="4540936"/>
                  <a:pt x="5178175" y="4489806"/>
                </a:cubicBezTo>
                <a:cubicBezTo>
                  <a:pt x="5260566" y="4417462"/>
                  <a:pt x="5350391" y="4354025"/>
                  <a:pt x="5435029" y="4284323"/>
                </a:cubicBezTo>
                <a:cubicBezTo>
                  <a:pt x="5466863" y="4258107"/>
                  <a:pt x="5496186" y="4228968"/>
                  <a:pt x="5527497" y="4202130"/>
                </a:cubicBezTo>
                <a:cubicBezTo>
                  <a:pt x="5564131" y="4170730"/>
                  <a:pt x="5580643" y="4164100"/>
                  <a:pt x="5609690" y="4130211"/>
                </a:cubicBezTo>
                <a:cubicBezTo>
                  <a:pt x="5620834" y="4117210"/>
                  <a:pt x="5631702" y="4103797"/>
                  <a:pt x="5640512" y="4089114"/>
                </a:cubicBezTo>
                <a:cubicBezTo>
                  <a:pt x="5672858" y="4035204"/>
                  <a:pt x="5689063" y="3969716"/>
                  <a:pt x="5732980" y="3924728"/>
                </a:cubicBezTo>
                <a:cubicBezTo>
                  <a:pt x="5831617" y="3823686"/>
                  <a:pt x="5945086" y="3737146"/>
                  <a:pt x="6061753" y="3657600"/>
                </a:cubicBezTo>
                <a:lnTo>
                  <a:pt x="6287784" y="3503487"/>
                </a:lnTo>
                <a:cubicBezTo>
                  <a:pt x="6297995" y="3496544"/>
                  <a:pt x="6318607" y="3482939"/>
                  <a:pt x="6318607" y="3482939"/>
                </a:cubicBezTo>
                <a:cubicBezTo>
                  <a:pt x="6411099" y="3359614"/>
                  <a:pt x="6260611" y="3556232"/>
                  <a:pt x="6503542" y="3287730"/>
                </a:cubicBezTo>
                <a:cubicBezTo>
                  <a:pt x="6520111" y="3269417"/>
                  <a:pt x="6530113" y="3246058"/>
                  <a:pt x="6544638" y="3226085"/>
                </a:cubicBezTo>
                <a:cubicBezTo>
                  <a:pt x="6578086" y="3180094"/>
                  <a:pt x="6581311" y="3179138"/>
                  <a:pt x="6616557" y="3143892"/>
                </a:cubicBezTo>
                <a:cubicBezTo>
                  <a:pt x="6638267" y="3078761"/>
                  <a:pt x="6614770" y="3139181"/>
                  <a:pt x="6678202" y="3041150"/>
                </a:cubicBezTo>
                <a:cubicBezTo>
                  <a:pt x="6740304" y="2945176"/>
                  <a:pt x="6729185" y="2965064"/>
                  <a:pt x="6760395" y="2887038"/>
                </a:cubicBezTo>
                <a:cubicBezTo>
                  <a:pt x="6753546" y="2828818"/>
                  <a:pt x="6754766" y="2769069"/>
                  <a:pt x="6739847" y="2712377"/>
                </a:cubicBezTo>
                <a:cubicBezTo>
                  <a:pt x="6736705" y="2700436"/>
                  <a:pt x="6719073" y="2699006"/>
                  <a:pt x="6709025" y="2691829"/>
                </a:cubicBezTo>
                <a:cubicBezTo>
                  <a:pt x="6695091" y="2681876"/>
                  <a:pt x="6680815" y="2672282"/>
                  <a:pt x="6667928" y="2661006"/>
                </a:cubicBezTo>
                <a:cubicBezTo>
                  <a:pt x="6653348" y="2648249"/>
                  <a:pt x="6643259" y="2630178"/>
                  <a:pt x="6626831" y="2619910"/>
                </a:cubicBezTo>
                <a:cubicBezTo>
                  <a:pt x="6614857" y="2612426"/>
                  <a:pt x="6599434" y="2613061"/>
                  <a:pt x="6585735" y="2609636"/>
                </a:cubicBezTo>
                <a:cubicBezTo>
                  <a:pt x="6533974" y="2557875"/>
                  <a:pt x="6577078" y="2591789"/>
                  <a:pt x="6493267" y="2558265"/>
                </a:cubicBezTo>
                <a:cubicBezTo>
                  <a:pt x="6373979" y="2510550"/>
                  <a:pt x="6534723" y="2568718"/>
                  <a:pt x="6411074" y="2506894"/>
                </a:cubicBezTo>
                <a:cubicBezTo>
                  <a:pt x="6398444" y="2500579"/>
                  <a:pt x="6383676" y="2500045"/>
                  <a:pt x="6369977" y="2496620"/>
                </a:cubicBezTo>
                <a:cubicBezTo>
                  <a:pt x="6333069" y="2474475"/>
                  <a:pt x="6309186" y="2456435"/>
                  <a:pt x="6267236" y="2445249"/>
                </a:cubicBezTo>
                <a:cubicBezTo>
                  <a:pt x="6233490" y="2436250"/>
                  <a:pt x="6198741" y="2431550"/>
                  <a:pt x="6164494" y="2424701"/>
                </a:cubicBezTo>
                <a:lnTo>
                  <a:pt x="6113124" y="2414427"/>
                </a:lnTo>
                <a:cubicBezTo>
                  <a:pt x="6106274" y="2407577"/>
                  <a:pt x="6100986" y="2398684"/>
                  <a:pt x="6092575" y="2393878"/>
                </a:cubicBezTo>
                <a:cubicBezTo>
                  <a:pt x="6048157" y="2368497"/>
                  <a:pt x="6029695" y="2373083"/>
                  <a:pt x="5979560" y="2363056"/>
                </a:cubicBezTo>
                <a:cubicBezTo>
                  <a:pt x="5948599" y="2356864"/>
                  <a:pt x="5918186" y="2347995"/>
                  <a:pt x="5887092" y="2342508"/>
                </a:cubicBezTo>
                <a:cubicBezTo>
                  <a:pt x="5859901" y="2337710"/>
                  <a:pt x="5832134" y="2336772"/>
                  <a:pt x="5804899" y="2332233"/>
                </a:cubicBezTo>
                <a:cubicBezTo>
                  <a:pt x="5770449" y="2326491"/>
                  <a:pt x="5736607" y="2317427"/>
                  <a:pt x="5702157" y="2311685"/>
                </a:cubicBezTo>
                <a:lnTo>
                  <a:pt x="5578867" y="2291137"/>
                </a:lnTo>
                <a:cubicBezTo>
                  <a:pt x="5359685" y="2297986"/>
                  <a:pt x="5140263" y="2299350"/>
                  <a:pt x="4921321" y="2311685"/>
                </a:cubicBezTo>
                <a:cubicBezTo>
                  <a:pt x="4896428" y="2313087"/>
                  <a:pt x="4873232" y="2324901"/>
                  <a:pt x="4849402" y="2332233"/>
                </a:cubicBezTo>
                <a:cubicBezTo>
                  <a:pt x="4725751" y="2370280"/>
                  <a:pt x="4840701" y="2334147"/>
                  <a:pt x="4746661" y="2373330"/>
                </a:cubicBezTo>
                <a:cubicBezTo>
                  <a:pt x="4660683" y="2409154"/>
                  <a:pt x="4685531" y="2387639"/>
                  <a:pt x="4633645" y="2424701"/>
                </a:cubicBezTo>
                <a:cubicBezTo>
                  <a:pt x="4619711" y="2434654"/>
                  <a:pt x="4605346" y="2444147"/>
                  <a:pt x="4592548" y="2455523"/>
                </a:cubicBezTo>
                <a:cubicBezTo>
                  <a:pt x="4574448" y="2471611"/>
                  <a:pt x="4560550" y="2492364"/>
                  <a:pt x="4541177" y="2506894"/>
                </a:cubicBezTo>
                <a:cubicBezTo>
                  <a:pt x="4519088" y="2523461"/>
                  <a:pt x="4493954" y="2535643"/>
                  <a:pt x="4469258" y="2547991"/>
                </a:cubicBezTo>
                <a:cubicBezTo>
                  <a:pt x="4442411" y="2561415"/>
                  <a:pt x="4402208" y="2570932"/>
                  <a:pt x="4376791" y="2589087"/>
                </a:cubicBezTo>
                <a:cubicBezTo>
                  <a:pt x="4341102" y="2614579"/>
                  <a:pt x="4310541" y="2646953"/>
                  <a:pt x="4274049" y="2671281"/>
                </a:cubicBezTo>
                <a:cubicBezTo>
                  <a:pt x="4253501" y="2684980"/>
                  <a:pt x="4231979" y="2697320"/>
                  <a:pt x="4212404" y="2712377"/>
                </a:cubicBezTo>
                <a:cubicBezTo>
                  <a:pt x="4124814" y="2779753"/>
                  <a:pt x="4156928" y="2763826"/>
                  <a:pt x="4078840" y="2835667"/>
                </a:cubicBezTo>
                <a:cubicBezTo>
                  <a:pt x="4014583" y="2894783"/>
                  <a:pt x="3945371" y="2948588"/>
                  <a:pt x="3883631" y="3010328"/>
                </a:cubicBezTo>
                <a:cubicBezTo>
                  <a:pt x="3856233" y="3037726"/>
                  <a:pt x="3831204" y="3067716"/>
                  <a:pt x="3801438" y="3092521"/>
                </a:cubicBezTo>
                <a:cubicBezTo>
                  <a:pt x="3748819" y="3136370"/>
                  <a:pt x="3694838" y="3179038"/>
                  <a:pt x="3637052" y="3215811"/>
                </a:cubicBezTo>
                <a:cubicBezTo>
                  <a:pt x="3599380" y="3239784"/>
                  <a:pt x="3558596" y="3259454"/>
                  <a:pt x="3524036" y="3287730"/>
                </a:cubicBezTo>
                <a:cubicBezTo>
                  <a:pt x="3445228" y="3352209"/>
                  <a:pt x="3383909" y="3438546"/>
                  <a:pt x="3298004" y="3493213"/>
                </a:cubicBezTo>
                <a:cubicBezTo>
                  <a:pt x="2979413" y="3695954"/>
                  <a:pt x="3428387" y="3414301"/>
                  <a:pt x="3030876" y="3647325"/>
                </a:cubicBezTo>
                <a:cubicBezTo>
                  <a:pt x="2981703" y="3676150"/>
                  <a:pt x="2936409" y="3711309"/>
                  <a:pt x="2887038" y="3739793"/>
                </a:cubicBezTo>
                <a:cubicBezTo>
                  <a:pt x="2847239" y="3762754"/>
                  <a:pt x="2803547" y="3778477"/>
                  <a:pt x="2763748" y="3801438"/>
                </a:cubicBezTo>
                <a:cubicBezTo>
                  <a:pt x="2616166" y="3886581"/>
                  <a:pt x="2517244" y="3983978"/>
                  <a:pt x="2342508" y="4037743"/>
                </a:cubicBezTo>
                <a:cubicBezTo>
                  <a:pt x="2297987" y="4051442"/>
                  <a:pt x="2252194" y="4061540"/>
                  <a:pt x="2208944" y="4078840"/>
                </a:cubicBezTo>
                <a:cubicBezTo>
                  <a:pt x="2183308" y="4089095"/>
                  <a:pt x="2161954" y="4108066"/>
                  <a:pt x="2137025" y="4119937"/>
                </a:cubicBezTo>
                <a:cubicBezTo>
                  <a:pt x="2089928" y="4142364"/>
                  <a:pt x="2042567" y="4164771"/>
                  <a:pt x="1993186" y="4181582"/>
                </a:cubicBezTo>
                <a:cubicBezTo>
                  <a:pt x="1881395" y="4219638"/>
                  <a:pt x="1767249" y="4250390"/>
                  <a:pt x="1654139" y="4284323"/>
                </a:cubicBezTo>
                <a:cubicBezTo>
                  <a:pt x="1596012" y="4301761"/>
                  <a:pt x="1539749" y="4328603"/>
                  <a:pt x="1479479" y="4335694"/>
                </a:cubicBezTo>
                <a:cubicBezTo>
                  <a:pt x="1252795" y="4362362"/>
                  <a:pt x="1142574" y="4370871"/>
                  <a:pt x="883577" y="4438436"/>
                </a:cubicBezTo>
                <a:cubicBezTo>
                  <a:pt x="476408" y="4544654"/>
                  <a:pt x="817196" y="4461382"/>
                  <a:pt x="431515" y="4541177"/>
                </a:cubicBezTo>
                <a:cubicBezTo>
                  <a:pt x="403860" y="4546899"/>
                  <a:pt x="377530" y="4560382"/>
                  <a:pt x="349321" y="4561725"/>
                </a:cubicBezTo>
                <a:cubicBezTo>
                  <a:pt x="233012" y="4567263"/>
                  <a:pt x="116440" y="4561725"/>
                  <a:pt x="0" y="4561725"/>
                </a:cubicBezTo>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ink and yellow building&#10;&#10;Description automatically generated">
            <a:extLst>
              <a:ext uri="{FF2B5EF4-FFF2-40B4-BE49-F238E27FC236}">
                <a16:creationId xmlns:a16="http://schemas.microsoft.com/office/drawing/2014/main" id="{C64BFB83-1061-0AE5-46B9-101041E70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645" y="1068869"/>
            <a:ext cx="1864914" cy="1551051"/>
          </a:xfrm>
          <a:prstGeom prst="rect">
            <a:avLst/>
          </a:prstGeom>
        </p:spPr>
      </p:pic>
      <p:sp>
        <p:nvSpPr>
          <p:cNvPr id="3" name="TextBox 2">
            <a:extLst>
              <a:ext uri="{FF2B5EF4-FFF2-40B4-BE49-F238E27FC236}">
                <a16:creationId xmlns:a16="http://schemas.microsoft.com/office/drawing/2014/main" id="{8E708DD0-E228-1FB3-EDB6-E8BA0539AAEE}"/>
              </a:ext>
            </a:extLst>
          </p:cNvPr>
          <p:cNvSpPr txBox="1"/>
          <p:nvPr/>
        </p:nvSpPr>
        <p:spPr>
          <a:xfrm>
            <a:off x="1178685" y="1882435"/>
            <a:ext cx="3114942" cy="2554545"/>
          </a:xfrm>
          <a:prstGeom prst="rect">
            <a:avLst/>
          </a:prstGeom>
          <a:noFill/>
        </p:spPr>
        <p:txBody>
          <a:bodyPr wrap="square">
            <a:spAutoFit/>
          </a:bodyPr>
          <a:lstStyle/>
          <a:p>
            <a:pPr algn="ctr"/>
            <a:r>
              <a:rPr lang="en-GB" sz="4000">
                <a:solidFill>
                  <a:schemeClr val="tx1">
                    <a:lumMod val="95000"/>
                    <a:lumOff val="5000"/>
                  </a:schemeClr>
                </a:solidFill>
                <a:latin typeface="Aptos Display" panose="020B0004020202020204" pitchFamily="34" charset="0"/>
              </a:rPr>
              <a:t>We want Leeds to be an inclusive city.</a:t>
            </a:r>
          </a:p>
        </p:txBody>
      </p:sp>
      <p:sp>
        <p:nvSpPr>
          <p:cNvPr id="2" name="TextBox 1">
            <a:extLst>
              <a:ext uri="{FF2B5EF4-FFF2-40B4-BE49-F238E27FC236}">
                <a16:creationId xmlns:a16="http://schemas.microsoft.com/office/drawing/2014/main" id="{A1C5BD14-CFCA-BA48-B202-6D03ADA8CEE5}"/>
              </a:ext>
            </a:extLst>
          </p:cNvPr>
          <p:cNvSpPr txBox="1"/>
          <p:nvPr/>
        </p:nvSpPr>
        <p:spPr>
          <a:xfrm>
            <a:off x="171237" y="133564"/>
            <a:ext cx="12020763" cy="830997"/>
          </a:xfrm>
          <a:prstGeom prst="rect">
            <a:avLst/>
          </a:prstGeom>
          <a:noFill/>
        </p:spPr>
        <p:txBody>
          <a:bodyPr wrap="square">
            <a:spAutoFit/>
          </a:bodyPr>
          <a:lstStyle/>
          <a:p>
            <a:r>
              <a:rPr lang="en-GB" sz="4800">
                <a:solidFill>
                  <a:schemeClr val="tx1">
                    <a:lumMod val="95000"/>
                    <a:lumOff val="5000"/>
                  </a:schemeClr>
                </a:solidFill>
                <a:latin typeface="Arial Rounded MT Bold" panose="020F0704030504030204" pitchFamily="34" charset="0"/>
              </a:rPr>
              <a:t>Why are we talking about this today?</a:t>
            </a:r>
          </a:p>
        </p:txBody>
      </p:sp>
      <p:sp>
        <p:nvSpPr>
          <p:cNvPr id="5" name="TextBox 4">
            <a:extLst>
              <a:ext uri="{FF2B5EF4-FFF2-40B4-BE49-F238E27FC236}">
                <a16:creationId xmlns:a16="http://schemas.microsoft.com/office/drawing/2014/main" id="{76194E48-F149-91C4-1E2A-A126FA58DF0D}"/>
              </a:ext>
            </a:extLst>
          </p:cNvPr>
          <p:cNvSpPr txBox="1"/>
          <p:nvPr/>
        </p:nvSpPr>
        <p:spPr>
          <a:xfrm>
            <a:off x="6786215" y="5485269"/>
            <a:ext cx="3039140" cy="1323439"/>
          </a:xfrm>
          <a:prstGeom prst="rect">
            <a:avLst/>
          </a:prstGeom>
          <a:noFill/>
        </p:spPr>
        <p:txBody>
          <a:bodyPr wrap="square">
            <a:spAutoFit/>
          </a:bodyPr>
          <a:lstStyle/>
          <a:p>
            <a:pPr algn="ctr"/>
            <a:r>
              <a:rPr lang="en-GB" sz="4000">
                <a:solidFill>
                  <a:schemeClr val="tx1">
                    <a:lumMod val="95000"/>
                    <a:lumOff val="5000"/>
                  </a:schemeClr>
                </a:solidFill>
                <a:latin typeface="Aptos Display" panose="020B0004020202020204" pitchFamily="34" charset="0"/>
              </a:rPr>
              <a:t>They created artwork.</a:t>
            </a:r>
          </a:p>
        </p:txBody>
      </p:sp>
      <p:sp>
        <p:nvSpPr>
          <p:cNvPr id="4" name="TextBox 3">
            <a:extLst>
              <a:ext uri="{FF2B5EF4-FFF2-40B4-BE49-F238E27FC236}">
                <a16:creationId xmlns:a16="http://schemas.microsoft.com/office/drawing/2014/main" id="{EEA620D9-015F-6410-D994-1CDFB3E39F53}"/>
              </a:ext>
            </a:extLst>
          </p:cNvPr>
          <p:cNvSpPr txBox="1"/>
          <p:nvPr/>
        </p:nvSpPr>
        <p:spPr>
          <a:xfrm>
            <a:off x="7547418" y="2122094"/>
            <a:ext cx="3114941" cy="1938992"/>
          </a:xfrm>
          <a:prstGeom prst="rect">
            <a:avLst/>
          </a:prstGeom>
          <a:noFill/>
        </p:spPr>
        <p:txBody>
          <a:bodyPr wrap="square">
            <a:spAutoFit/>
          </a:bodyPr>
          <a:lstStyle/>
          <a:p>
            <a:pPr algn="ctr"/>
            <a:r>
              <a:rPr lang="en-GB" sz="4000">
                <a:solidFill>
                  <a:schemeClr val="tx1">
                    <a:lumMod val="95000"/>
                    <a:lumOff val="5000"/>
                  </a:schemeClr>
                </a:solidFill>
                <a:latin typeface="Aptos Display" panose="020B0004020202020204" pitchFamily="34" charset="0"/>
              </a:rPr>
              <a:t>We visited young people in school.</a:t>
            </a:r>
          </a:p>
        </p:txBody>
      </p:sp>
      <p:pic>
        <p:nvPicPr>
          <p:cNvPr id="9" name="Picture 8" descr="A cartoon of a child in a wheelchair&#10;&#10;Description automatically generated">
            <a:extLst>
              <a:ext uri="{FF2B5EF4-FFF2-40B4-BE49-F238E27FC236}">
                <a16:creationId xmlns:a16="http://schemas.microsoft.com/office/drawing/2014/main" id="{75CEE464-AB9D-B626-384C-1F889105A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64" y="3205586"/>
            <a:ext cx="1333963" cy="1570068"/>
          </a:xfrm>
          <a:prstGeom prst="rect">
            <a:avLst/>
          </a:prstGeom>
        </p:spPr>
      </p:pic>
      <p:pic>
        <p:nvPicPr>
          <p:cNvPr id="16" name="Picture 15" descr="A child sitting at a desk writing on a piece of paper&#10;&#10;Description automatically generated">
            <a:extLst>
              <a:ext uri="{FF2B5EF4-FFF2-40B4-BE49-F238E27FC236}">
                <a16:creationId xmlns:a16="http://schemas.microsoft.com/office/drawing/2014/main" id="{C448BA57-8E62-0C96-1A79-832452D8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9640" y="1250111"/>
            <a:ext cx="1509569" cy="1742921"/>
          </a:xfrm>
          <a:prstGeom prst="rect">
            <a:avLst/>
          </a:prstGeom>
        </p:spPr>
      </p:pic>
      <p:pic>
        <p:nvPicPr>
          <p:cNvPr id="18" name="Picture 17" descr="A colorful cube with letters on it&#10;&#10;Description automatically generated">
            <a:extLst>
              <a:ext uri="{FF2B5EF4-FFF2-40B4-BE49-F238E27FC236}">
                <a16:creationId xmlns:a16="http://schemas.microsoft.com/office/drawing/2014/main" id="{707B4588-C785-B85C-DCEE-2E0A3A487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8483" y="3280796"/>
            <a:ext cx="783338" cy="780290"/>
          </a:xfrm>
          <a:prstGeom prst="rect">
            <a:avLst/>
          </a:prstGeom>
        </p:spPr>
      </p:pic>
      <p:pic>
        <p:nvPicPr>
          <p:cNvPr id="20" name="Picture 19" descr="A cartoon of a person wearing a red dress&#10;&#10;Description automatically generated">
            <a:extLst>
              <a:ext uri="{FF2B5EF4-FFF2-40B4-BE49-F238E27FC236}">
                <a16:creationId xmlns:a16="http://schemas.microsoft.com/office/drawing/2014/main" id="{E3F87867-D596-5B79-43EF-1EA34E5542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786215" y="1348538"/>
            <a:ext cx="1140523" cy="2080462"/>
          </a:xfrm>
          <a:prstGeom prst="rect">
            <a:avLst/>
          </a:prstGeom>
        </p:spPr>
      </p:pic>
      <p:pic>
        <p:nvPicPr>
          <p:cNvPr id="22" name="Picture 21" descr="A cartoon of two girls drawing&#10;&#10;Description automatically generated">
            <a:extLst>
              <a:ext uri="{FF2B5EF4-FFF2-40B4-BE49-F238E27FC236}">
                <a16:creationId xmlns:a16="http://schemas.microsoft.com/office/drawing/2014/main" id="{B9FFB140-A462-EE39-35EA-D5DCCAFC03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91716" y="4984606"/>
            <a:ext cx="2194499" cy="1739830"/>
          </a:xfrm>
          <a:prstGeom prst="rect">
            <a:avLst/>
          </a:prstGeom>
        </p:spPr>
      </p:pic>
      <p:pic>
        <p:nvPicPr>
          <p:cNvPr id="26" name="Picture 25" descr="A yellow rectangular object with black background&#10;&#10;Description automatically generated">
            <a:extLst>
              <a:ext uri="{FF2B5EF4-FFF2-40B4-BE49-F238E27FC236}">
                <a16:creationId xmlns:a16="http://schemas.microsoft.com/office/drawing/2014/main" id="{B1A35822-D517-82A3-71B1-E16355B62B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3508" y="2831218"/>
            <a:ext cx="2324555" cy="460219"/>
          </a:xfrm>
          <a:prstGeom prst="rect">
            <a:avLst/>
          </a:prstGeom>
        </p:spPr>
      </p:pic>
      <p:pic>
        <p:nvPicPr>
          <p:cNvPr id="27" name="Picture 26" descr="A yellow rectangular object with black background&#10;&#10;Description automatically generated">
            <a:extLst>
              <a:ext uri="{FF2B5EF4-FFF2-40B4-BE49-F238E27FC236}">
                <a16:creationId xmlns:a16="http://schemas.microsoft.com/office/drawing/2014/main" id="{880FD6E9-9FF6-17AF-E139-CA33FBD6D9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081244">
            <a:off x="7244619" y="4598508"/>
            <a:ext cx="1648022" cy="326278"/>
          </a:xfrm>
          <a:prstGeom prst="rect">
            <a:avLst/>
          </a:prstGeom>
        </p:spPr>
      </p:pic>
    </p:spTree>
    <p:extLst>
      <p:ext uri="{BB962C8B-B14F-4D97-AF65-F5344CB8AC3E}">
        <p14:creationId xmlns:p14="http://schemas.microsoft.com/office/powerpoint/2010/main" val="3184268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CE128-BED8-3FAE-2833-1F1626A6DDCB}"/>
              </a:ext>
            </a:extLst>
          </p:cNvPr>
          <p:cNvSpPr txBox="1"/>
          <p:nvPr/>
        </p:nvSpPr>
        <p:spPr>
          <a:xfrm>
            <a:off x="2555631" y="1411115"/>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latin typeface="Arial Rounded MT Bold" panose="020F0704030504030204" pitchFamily="34" charset="0"/>
                <a:ea typeface="+mj-ea"/>
                <a:cs typeface="+mj-cs"/>
              </a:rPr>
              <a:t>Here is some of the artwork young people created…</a:t>
            </a:r>
          </a:p>
        </p:txBody>
      </p:sp>
      <p:sp>
        <p:nvSpPr>
          <p:cNvPr id="3" name="Rectangle 2">
            <a:extLst>
              <a:ext uri="{FF2B5EF4-FFF2-40B4-BE49-F238E27FC236}">
                <a16:creationId xmlns:a16="http://schemas.microsoft.com/office/drawing/2014/main" id="{2E821B0E-457B-0A89-CFCF-B387433AD78F}"/>
              </a:ext>
            </a:extLst>
          </p:cNvPr>
          <p:cNvSpPr/>
          <p:nvPr/>
        </p:nvSpPr>
        <p:spPr>
          <a:xfrm>
            <a:off x="-2" y="5901911"/>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FBCB6D-4719-4FBE-2F93-AE82CED05B28}"/>
              </a:ext>
            </a:extLst>
          </p:cNvPr>
          <p:cNvSpPr/>
          <p:nvPr/>
        </p:nvSpPr>
        <p:spPr>
          <a:xfrm>
            <a:off x="0" y="0"/>
            <a:ext cx="12192000" cy="956086"/>
          </a:xfrm>
          <a:prstGeom prst="rect">
            <a:avLst/>
          </a:prstGeom>
          <a:solidFill>
            <a:srgbClr val="008F3E"/>
          </a:solidFill>
          <a:ln>
            <a:solidFill>
              <a:srgbClr val="008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DE2016A-0C32-B6E6-2352-C6ADAFC8F4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05" b="92348" l="9763" r="93668">
                        <a14:foregroundMark x1="44327" y1="5805" x2="44327" y2="5805"/>
                        <a14:foregroundMark x1="93668" y1="51979" x2="93668" y2="51979"/>
                        <a14:foregroundMark x1="45383" y1="92348" x2="45383" y2="92348"/>
                      </a14:backgroundRemoval>
                    </a14:imgEffect>
                  </a14:imgLayer>
                </a14:imgProps>
              </a:ext>
            </a:extLst>
          </a:blip>
          <a:stretch>
            <a:fillRect/>
          </a:stretch>
        </p:blipFill>
        <p:spPr>
          <a:xfrm>
            <a:off x="134888" y="106699"/>
            <a:ext cx="2420743" cy="2420743"/>
          </a:xfrm>
          <a:prstGeom prst="rect">
            <a:avLst/>
          </a:prstGeom>
        </p:spPr>
      </p:pic>
      <p:pic>
        <p:nvPicPr>
          <p:cNvPr id="10" name="Picture 9">
            <a:extLst>
              <a:ext uri="{FF2B5EF4-FFF2-40B4-BE49-F238E27FC236}">
                <a16:creationId xmlns:a16="http://schemas.microsoft.com/office/drawing/2014/main" id="{89D53E33-BEA0-5CE4-9909-327EA4FBDC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55" b="92364" l="9894" r="93993">
                        <a14:foregroundMark x1="63428" y1="7636" x2="63428" y2="7636"/>
                        <a14:foregroundMark x1="93993" y1="47273" x2="93993" y2="47273"/>
                        <a14:foregroundMark x1="52297" y1="92364" x2="52297" y2="92364"/>
                      </a14:backgroundRemoval>
                    </a14:imgEffect>
                  </a14:imgLayer>
                </a14:imgProps>
              </a:ext>
            </a:extLst>
          </a:blip>
          <a:stretch>
            <a:fillRect/>
          </a:stretch>
        </p:blipFill>
        <p:spPr>
          <a:xfrm>
            <a:off x="9884949" y="4737812"/>
            <a:ext cx="2088801" cy="2029754"/>
          </a:xfrm>
          <a:prstGeom prst="rect">
            <a:avLst/>
          </a:prstGeom>
        </p:spPr>
      </p:pic>
      <p:pic>
        <p:nvPicPr>
          <p:cNvPr id="12" name="Picture 11">
            <a:extLst>
              <a:ext uri="{FF2B5EF4-FFF2-40B4-BE49-F238E27FC236}">
                <a16:creationId xmlns:a16="http://schemas.microsoft.com/office/drawing/2014/main" id="{7EEFF9DA-D322-C2B8-5B45-261049F0AD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66" b="89842" l="7173" r="89662">
                        <a14:foregroundMark x1="7173" y1="21219" x2="7173" y2="21219"/>
                        <a14:foregroundMark x1="84810" y1="4966" x2="84810" y2="4966"/>
                      </a14:backgroundRemoval>
                    </a14:imgEffect>
                  </a14:imgLayer>
                </a14:imgProps>
              </a:ext>
            </a:extLst>
          </a:blip>
          <a:stretch>
            <a:fillRect/>
          </a:stretch>
        </p:blipFill>
        <p:spPr>
          <a:xfrm rot="1644263">
            <a:off x="10040873" y="135890"/>
            <a:ext cx="1914074" cy="1788892"/>
          </a:xfrm>
          <a:prstGeom prst="rect">
            <a:avLst/>
          </a:prstGeom>
        </p:spPr>
      </p:pic>
      <p:pic>
        <p:nvPicPr>
          <p:cNvPr id="14" name="Picture 13">
            <a:extLst>
              <a:ext uri="{FF2B5EF4-FFF2-40B4-BE49-F238E27FC236}">
                <a16:creationId xmlns:a16="http://schemas.microsoft.com/office/drawing/2014/main" id="{1CCE769B-4EBC-688E-3A02-D55B47D98E5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89789" l="9735" r="94100">
                        <a14:foregroundMark x1="90265" y1="39085" x2="90265" y2="39085"/>
                        <a14:foregroundMark x1="94100" y1="41197" x2="94100" y2="41197"/>
                      </a14:backgroundRemoval>
                    </a14:imgEffect>
                  </a14:imgLayer>
                </a14:imgProps>
              </a:ext>
            </a:extLst>
          </a:blip>
          <a:stretch>
            <a:fillRect/>
          </a:stretch>
        </p:blipFill>
        <p:spPr>
          <a:xfrm>
            <a:off x="7294808" y="-63697"/>
            <a:ext cx="2590141" cy="2169912"/>
          </a:xfrm>
          <a:prstGeom prst="rect">
            <a:avLst/>
          </a:prstGeom>
        </p:spPr>
      </p:pic>
      <p:pic>
        <p:nvPicPr>
          <p:cNvPr id="16" name="Picture 15">
            <a:extLst>
              <a:ext uri="{FF2B5EF4-FFF2-40B4-BE49-F238E27FC236}">
                <a16:creationId xmlns:a16="http://schemas.microsoft.com/office/drawing/2014/main" id="{DFEEFDEB-A416-46C0-5040-CC46C979F13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553936" y="5230705"/>
            <a:ext cx="2420744" cy="1862742"/>
          </a:xfrm>
          <a:prstGeom prst="rect">
            <a:avLst/>
          </a:prstGeom>
        </p:spPr>
      </p:pic>
      <p:pic>
        <p:nvPicPr>
          <p:cNvPr id="18" name="Picture 17">
            <a:extLst>
              <a:ext uri="{FF2B5EF4-FFF2-40B4-BE49-F238E27FC236}">
                <a16:creationId xmlns:a16="http://schemas.microsoft.com/office/drawing/2014/main" id="{778673BE-046E-60CB-CCBE-8DE88DB276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04" b="93382" l="7232" r="89776">
                        <a14:foregroundMark x1="38903" y1="93627" x2="38903" y2="93627"/>
                        <a14:foregroundMark x1="7232" y1="68382" x2="7232" y2="68382"/>
                      </a14:backgroundRemoval>
                    </a14:imgEffect>
                  </a14:imgLayer>
                </a14:imgProps>
              </a:ext>
            </a:extLst>
          </a:blip>
          <a:stretch>
            <a:fillRect/>
          </a:stretch>
        </p:blipFill>
        <p:spPr>
          <a:xfrm>
            <a:off x="271783" y="4535827"/>
            <a:ext cx="2010367" cy="2045461"/>
          </a:xfrm>
          <a:prstGeom prst="rect">
            <a:avLst/>
          </a:prstGeom>
        </p:spPr>
      </p:pic>
      <p:pic>
        <p:nvPicPr>
          <p:cNvPr id="20" name="Picture 19">
            <a:extLst>
              <a:ext uri="{FF2B5EF4-FFF2-40B4-BE49-F238E27FC236}">
                <a16:creationId xmlns:a16="http://schemas.microsoft.com/office/drawing/2014/main" id="{BECBA0FC-AB12-79CD-A217-2516FC530B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12" b="97968" l="9581" r="91218">
                        <a14:foregroundMark x1="20160" y1="8352" x2="20160" y2="8352"/>
                        <a14:foregroundMark x1="76647" y1="4063" x2="76647" y2="4063"/>
                        <a14:foregroundMark x1="91218" y1="48307" x2="91218" y2="48307"/>
                        <a14:foregroundMark x1="91218" y1="90293" x2="91218" y2="90293"/>
                        <a14:foregroundMark x1="27545" y1="97968" x2="27545" y2="97968"/>
                      </a14:backgroundRemoval>
                    </a14:imgEffect>
                  </a14:imgLayer>
                </a14:imgProps>
              </a:ext>
            </a:extLst>
          </a:blip>
          <a:stretch>
            <a:fillRect/>
          </a:stretch>
        </p:blipFill>
        <p:spPr>
          <a:xfrm rot="21028893">
            <a:off x="2778370" y="103560"/>
            <a:ext cx="1928808" cy="1705513"/>
          </a:xfrm>
          <a:prstGeom prst="rect">
            <a:avLst/>
          </a:prstGeom>
        </p:spPr>
      </p:pic>
      <p:pic>
        <p:nvPicPr>
          <p:cNvPr id="22" name="Picture 21">
            <a:extLst>
              <a:ext uri="{FF2B5EF4-FFF2-40B4-BE49-F238E27FC236}">
                <a16:creationId xmlns:a16="http://schemas.microsoft.com/office/drawing/2014/main" id="{85E72493-9F1B-CCC5-2AD5-6AB74F1510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7395423" y="4878405"/>
            <a:ext cx="2010366" cy="1979595"/>
          </a:xfrm>
          <a:prstGeom prst="rect">
            <a:avLst/>
          </a:prstGeom>
        </p:spPr>
      </p:pic>
    </p:spTree>
    <p:extLst>
      <p:ext uri="{BB962C8B-B14F-4D97-AF65-F5344CB8AC3E}">
        <p14:creationId xmlns:p14="http://schemas.microsoft.com/office/powerpoint/2010/main" val="157146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AF85F3-9C01-F49F-A920-52766A449E0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rot="16200000">
            <a:off x="2831156" y="-1362141"/>
            <a:ext cx="6755207" cy="9581854"/>
          </a:xfrm>
          <a:prstGeom prst="rect">
            <a:avLst/>
          </a:prstGeom>
        </p:spPr>
      </p:pic>
    </p:spTree>
    <p:extLst>
      <p:ext uri="{BB962C8B-B14F-4D97-AF65-F5344CB8AC3E}">
        <p14:creationId xmlns:p14="http://schemas.microsoft.com/office/powerpoint/2010/main" val="3914121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1181106420584493F58FDF108E44A2" ma:contentTypeVersion="19" ma:contentTypeDescription="Create a new document." ma:contentTypeScope="" ma:versionID="42e5938b8a5e32c5c471dee6dc3e6503">
  <xsd:schema xmlns:xsd="http://www.w3.org/2001/XMLSchema" xmlns:xs="http://www.w3.org/2001/XMLSchema" xmlns:p="http://schemas.microsoft.com/office/2006/metadata/properties" xmlns:ns2="dc9cc3b9-2781-41ce-a95c-60e5144f19c1" xmlns:ns3="ac5c2849-74a1-46d7-ad44-587ab7d0a8b9" targetNamespace="http://schemas.microsoft.com/office/2006/metadata/properties" ma:root="true" ma:fieldsID="da73168d442a48862daa8d4baaa3b125" ns2:_="" ns3:_="">
    <xsd:import namespace="dc9cc3b9-2781-41ce-a95c-60e5144f19c1"/>
    <xsd:import namespace="ac5c2849-74a1-46d7-ad44-587ab7d0a8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Location" minOccurs="0"/>
                <xsd:element ref="ns2:MediaServiceDocTag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cc3b9-2781-41ce-a95c-60e5144f19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DocTags" ma:index="24" nillable="true" ma:displayName="MediaServiceDocTags" ma:hidden="true" ma:internalName="MediaServiceDocTag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4a58ce9-c97c-41d0-bfdb-c30342169baa}"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9cc3b9-2781-41ce-a95c-60e5144f19c1">
      <Terms xmlns="http://schemas.microsoft.com/office/infopath/2007/PartnerControls"/>
    </lcf76f155ced4ddcb4097134ff3c332f>
    <TaxCatchAll xmlns="ac5c2849-74a1-46d7-ad44-587ab7d0a8b9" xsi:nil="true"/>
  </documentManagement>
</p:properties>
</file>

<file path=customXml/itemProps1.xml><?xml version="1.0" encoding="utf-8"?>
<ds:datastoreItem xmlns:ds="http://schemas.openxmlformats.org/officeDocument/2006/customXml" ds:itemID="{4ED963C9-3FE8-4E9F-9057-59B78C01ECD2}">
  <ds:schemaRefs>
    <ds:schemaRef ds:uri="http://schemas.microsoft.com/sharepoint/v3/contenttype/forms"/>
  </ds:schemaRefs>
</ds:datastoreItem>
</file>

<file path=customXml/itemProps2.xml><?xml version="1.0" encoding="utf-8"?>
<ds:datastoreItem xmlns:ds="http://schemas.openxmlformats.org/officeDocument/2006/customXml" ds:itemID="{6081039F-5D66-469B-A9E0-C8A6D509FA74}">
  <ds:schemaRefs>
    <ds:schemaRef ds:uri="ac5c2849-74a1-46d7-ad44-587ab7d0a8b9"/>
    <ds:schemaRef ds:uri="dc9cc3b9-2781-41ce-a95c-60e5144f19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8E6C763-A7BD-4BCD-A14E-68051897EA7F}">
  <ds:schemaRefs>
    <ds:schemaRef ds:uri="ac5c2849-74a1-46d7-ad44-587ab7d0a8b9"/>
    <ds:schemaRef ds:uri="dc9cc3b9-2781-41ce-a95c-60e5144f19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1383</Words>
  <Application>Microsoft Office PowerPoint</Application>
  <PresentationFormat>Widescreen</PresentationFormat>
  <Paragraphs>113</Paragraphs>
  <Slides>28</Slides>
  <Notes>28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 Display</vt:lpstr>
      <vt:lpstr>Arial</vt:lpstr>
      <vt:lpstr>Arial Rounded MT Bold</vt:lpstr>
      <vt:lpstr>Calibri</vt:lpstr>
      <vt:lpstr>Calibri Light</vt:lpstr>
      <vt:lpstr>Museo Sans 500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might you think when they look at this child?</vt:lpstr>
      <vt:lpstr>PowerPoint Presentation</vt:lpstr>
      <vt:lpstr>PowerPoint Presentation</vt:lpstr>
      <vt:lpstr>PowerPoint Presentation</vt:lpstr>
      <vt:lpstr>PowerPoint Presentation</vt:lpstr>
      <vt:lpstr>PowerPoint Presentation</vt:lpstr>
      <vt:lpstr>Sometimes our first thought about someone isn't a fair thought </vt:lpstr>
      <vt:lpstr>Sometimes our first thought about someone isn't a fair thought </vt:lpstr>
      <vt:lpstr>Sometimes our first thought about someone isn't a fair thought </vt:lpstr>
      <vt:lpstr>Here are some more, real cases, of when the first thought wasn't the right thought…</vt:lpstr>
      <vt:lpstr>PowerPoint Presentation</vt:lpstr>
      <vt:lpstr>PowerPoint Presentation</vt:lpstr>
    </vt:vector>
  </TitlesOfParts>
  <Company>Leeds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Hidden disabilities</dc:title>
  <dc:creator>Beaumont, Rowan</dc:creator>
  <cp:lastModifiedBy>Beaumont, Rowan</cp:lastModifiedBy>
  <cp:revision>1</cp:revision>
  <cp:lastPrinted>2024-10-01T15:13:57Z</cp:lastPrinted>
  <dcterms:created xsi:type="dcterms:W3CDTF">2024-03-07T09:56:55Z</dcterms:created>
  <dcterms:modified xsi:type="dcterms:W3CDTF">2024-10-23T14:10:07Z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0x010100621181106420584493F58FDF108E44A2</vt:lpwstr>
  </property>
  <property fmtid="{D5CDD505-2E9C-101B-9397-08002B2CF9AE}" pid="3" name="MediaServiceImageTags">
    <vt:lpwstr/>
  </property>
</Properties>
</file>